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Lst>
  <p:sldIdLst>
    <p:sldId id="256" r:id="rId5"/>
    <p:sldId id="257" r:id="rId6"/>
    <p:sldId id="258" r:id="rId7"/>
    <p:sldId id="276" r:id="rId8"/>
    <p:sldId id="260" r:id="rId9"/>
    <p:sldId id="261" r:id="rId10"/>
    <p:sldId id="283" r:id="rId11"/>
    <p:sldId id="282" r:id="rId12"/>
    <p:sldId id="279" r:id="rId13"/>
    <p:sldId id="281" r:id="rId14"/>
    <p:sldId id="284" r:id="rId15"/>
    <p:sldId id="280" r:id="rId16"/>
    <p:sldId id="264" r:id="rId17"/>
    <p:sldId id="263" r:id="rId18"/>
    <p:sldId id="262" r:id="rId19"/>
    <p:sldId id="277" r:id="rId20"/>
    <p:sldId id="265" r:id="rId21"/>
    <p:sldId id="266" r:id="rId22"/>
    <p:sldId id="268" r:id="rId23"/>
    <p:sldId id="274" r:id="rId24"/>
    <p:sldId id="27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0DA65F-84A2-4052-94CA-1097CEBD333A}" v="1" dt="2025-05-21T00:40:14.794"/>
    <p1510:client id="{5E0179D1-6151-C22F-0DD1-34C1D5281948}" v="441" dt="2025-05-21T02:12:49.950"/>
    <p1510:client id="{F0F97494-F98A-C974-217D-68B3792F0BF3}" v="100" dt="2025-05-21T00:04:39.97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1CBF62-2C02-4BD9-A1FC-78F0E16BF408}" type="doc">
      <dgm:prSet loTypeId="urn:microsoft.com/office/officeart/2005/8/layout/hierarchy1" loCatId="hierarchy" qsTypeId="urn:microsoft.com/office/officeart/2005/8/quickstyle/simple5" qsCatId="simple" csTypeId="urn:microsoft.com/office/officeart/2005/8/colors/colorful1" csCatId="colorful"/>
      <dgm:spPr/>
      <dgm:t>
        <a:bodyPr/>
        <a:lstStyle/>
        <a:p>
          <a:endParaRPr lang="en-US"/>
        </a:p>
      </dgm:t>
    </dgm:pt>
    <dgm:pt modelId="{E6138556-0064-4AFD-84D7-313A34D6A796}">
      <dgm:prSet/>
      <dgm:spPr/>
      <dgm:t>
        <a:bodyPr/>
        <a:lstStyle/>
        <a:p>
          <a:r>
            <a:rPr lang="ja-JP"/>
            <a:t>ユーザーは</a:t>
          </a:r>
          <a:r>
            <a:rPr lang="en-US"/>
            <a:t>LINE</a:t>
          </a:r>
          <a:r>
            <a:rPr lang="ja-JP"/>
            <a:t>上から電気の</a:t>
          </a:r>
          <a:r>
            <a:rPr lang="en-US"/>
            <a:t>on/off</a:t>
          </a:r>
          <a:r>
            <a:rPr lang="ja-JP"/>
            <a:t>の切り替えができる</a:t>
          </a:r>
          <a:endParaRPr lang="en-US"/>
        </a:p>
      </dgm:t>
    </dgm:pt>
    <dgm:pt modelId="{5142EA78-4450-45AB-B4A6-619B52EBCDAC}" type="parTrans" cxnId="{419A847D-F8D3-4A9C-BF19-803E1C93D9EB}">
      <dgm:prSet/>
      <dgm:spPr/>
      <dgm:t>
        <a:bodyPr/>
        <a:lstStyle/>
        <a:p>
          <a:endParaRPr lang="en-US"/>
        </a:p>
      </dgm:t>
    </dgm:pt>
    <dgm:pt modelId="{50FDBFD1-6DC6-4497-A554-A7BB9FDEEBD5}" type="sibTrans" cxnId="{419A847D-F8D3-4A9C-BF19-803E1C93D9EB}">
      <dgm:prSet/>
      <dgm:spPr/>
      <dgm:t>
        <a:bodyPr/>
        <a:lstStyle/>
        <a:p>
          <a:endParaRPr lang="en-US"/>
        </a:p>
      </dgm:t>
    </dgm:pt>
    <dgm:pt modelId="{96A028A8-733C-40B9-990B-E2C5C1D2D09D}">
      <dgm:prSet/>
      <dgm:spPr/>
      <dgm:t>
        <a:bodyPr/>
        <a:lstStyle/>
        <a:p>
          <a:r>
            <a:rPr lang="ja-JP"/>
            <a:t>現在の照度と本日の電気の使用時間の積を算出し、その前日比を</a:t>
          </a:r>
          <a:r>
            <a:rPr lang="en-US"/>
            <a:t>LINE</a:t>
          </a:r>
          <a:r>
            <a:rPr lang="ja-JP"/>
            <a:t>から取得可能</a:t>
          </a:r>
          <a:endParaRPr lang="en-US"/>
        </a:p>
      </dgm:t>
    </dgm:pt>
    <dgm:pt modelId="{B8E9AA16-C76B-4200-8598-4839CFAD58C1}" type="parTrans" cxnId="{5DE6AC0C-F645-47D9-B9B7-9E77226CF262}">
      <dgm:prSet/>
      <dgm:spPr/>
      <dgm:t>
        <a:bodyPr/>
        <a:lstStyle/>
        <a:p>
          <a:endParaRPr lang="en-US"/>
        </a:p>
      </dgm:t>
    </dgm:pt>
    <dgm:pt modelId="{AC15A4A6-1D60-47E9-8818-850B5E2E4E4C}" type="sibTrans" cxnId="{5DE6AC0C-F645-47D9-B9B7-9E77226CF262}">
      <dgm:prSet/>
      <dgm:spPr/>
      <dgm:t>
        <a:bodyPr/>
        <a:lstStyle/>
        <a:p>
          <a:endParaRPr lang="en-US"/>
        </a:p>
      </dgm:t>
    </dgm:pt>
    <dgm:pt modelId="{19F37BE6-F375-416C-84A9-BE0068814998}" type="pres">
      <dgm:prSet presAssocID="{FD1CBF62-2C02-4BD9-A1FC-78F0E16BF408}" presName="hierChild1" presStyleCnt="0">
        <dgm:presLayoutVars>
          <dgm:chPref val="1"/>
          <dgm:dir/>
          <dgm:animOne val="branch"/>
          <dgm:animLvl val="lvl"/>
          <dgm:resizeHandles/>
        </dgm:presLayoutVars>
      </dgm:prSet>
      <dgm:spPr/>
    </dgm:pt>
    <dgm:pt modelId="{1030ED96-3056-494A-BFD1-6277EB9F8AC6}" type="pres">
      <dgm:prSet presAssocID="{E6138556-0064-4AFD-84D7-313A34D6A796}" presName="hierRoot1" presStyleCnt="0"/>
      <dgm:spPr/>
    </dgm:pt>
    <dgm:pt modelId="{FFD21556-3696-4A95-8F75-15778AA830C0}" type="pres">
      <dgm:prSet presAssocID="{E6138556-0064-4AFD-84D7-313A34D6A796}" presName="composite" presStyleCnt="0"/>
      <dgm:spPr/>
    </dgm:pt>
    <dgm:pt modelId="{4010C2E6-5758-4D7E-B727-81AB9723CE92}" type="pres">
      <dgm:prSet presAssocID="{E6138556-0064-4AFD-84D7-313A34D6A796}" presName="background" presStyleLbl="node0" presStyleIdx="0" presStyleCnt="2"/>
      <dgm:spPr/>
    </dgm:pt>
    <dgm:pt modelId="{3D6C85C8-8049-4AE0-9CDA-613829B61877}" type="pres">
      <dgm:prSet presAssocID="{E6138556-0064-4AFD-84D7-313A34D6A796}" presName="text" presStyleLbl="fgAcc0" presStyleIdx="0" presStyleCnt="2">
        <dgm:presLayoutVars>
          <dgm:chPref val="3"/>
        </dgm:presLayoutVars>
      </dgm:prSet>
      <dgm:spPr/>
    </dgm:pt>
    <dgm:pt modelId="{81B758C5-1F82-4579-8694-2A02F1CCBB1B}" type="pres">
      <dgm:prSet presAssocID="{E6138556-0064-4AFD-84D7-313A34D6A796}" presName="hierChild2" presStyleCnt="0"/>
      <dgm:spPr/>
    </dgm:pt>
    <dgm:pt modelId="{8DF35795-E82D-419C-9D30-ECE260B4F6E9}" type="pres">
      <dgm:prSet presAssocID="{96A028A8-733C-40B9-990B-E2C5C1D2D09D}" presName="hierRoot1" presStyleCnt="0"/>
      <dgm:spPr/>
    </dgm:pt>
    <dgm:pt modelId="{92FADCCF-1597-4ED3-9E3B-61ABA06A0B5E}" type="pres">
      <dgm:prSet presAssocID="{96A028A8-733C-40B9-990B-E2C5C1D2D09D}" presName="composite" presStyleCnt="0"/>
      <dgm:spPr/>
    </dgm:pt>
    <dgm:pt modelId="{CA4AAEC2-1501-4679-BC0F-14B0125082E0}" type="pres">
      <dgm:prSet presAssocID="{96A028A8-733C-40B9-990B-E2C5C1D2D09D}" presName="background" presStyleLbl="node0" presStyleIdx="1" presStyleCnt="2"/>
      <dgm:spPr/>
    </dgm:pt>
    <dgm:pt modelId="{F13ADCDB-FA05-4E72-B083-FDB1CF54DABF}" type="pres">
      <dgm:prSet presAssocID="{96A028A8-733C-40B9-990B-E2C5C1D2D09D}" presName="text" presStyleLbl="fgAcc0" presStyleIdx="1" presStyleCnt="2">
        <dgm:presLayoutVars>
          <dgm:chPref val="3"/>
        </dgm:presLayoutVars>
      </dgm:prSet>
      <dgm:spPr/>
    </dgm:pt>
    <dgm:pt modelId="{CFA29E09-6A43-4844-97BC-39A063E31F3C}" type="pres">
      <dgm:prSet presAssocID="{96A028A8-733C-40B9-990B-E2C5C1D2D09D}" presName="hierChild2" presStyleCnt="0"/>
      <dgm:spPr/>
    </dgm:pt>
  </dgm:ptLst>
  <dgm:cxnLst>
    <dgm:cxn modelId="{5DE6AC0C-F645-47D9-B9B7-9E77226CF262}" srcId="{FD1CBF62-2C02-4BD9-A1FC-78F0E16BF408}" destId="{96A028A8-733C-40B9-990B-E2C5C1D2D09D}" srcOrd="1" destOrd="0" parTransId="{B8E9AA16-C76B-4200-8598-4839CFAD58C1}" sibTransId="{AC15A4A6-1D60-47E9-8818-850B5E2E4E4C}"/>
    <dgm:cxn modelId="{64BF7A1A-4410-402A-9381-62E2E6A0B230}" type="presOf" srcId="{FD1CBF62-2C02-4BD9-A1FC-78F0E16BF408}" destId="{19F37BE6-F375-416C-84A9-BE0068814998}" srcOrd="0" destOrd="0" presId="urn:microsoft.com/office/officeart/2005/8/layout/hierarchy1"/>
    <dgm:cxn modelId="{419A847D-F8D3-4A9C-BF19-803E1C93D9EB}" srcId="{FD1CBF62-2C02-4BD9-A1FC-78F0E16BF408}" destId="{E6138556-0064-4AFD-84D7-313A34D6A796}" srcOrd="0" destOrd="0" parTransId="{5142EA78-4450-45AB-B4A6-619B52EBCDAC}" sibTransId="{50FDBFD1-6DC6-4497-A554-A7BB9FDEEBD5}"/>
    <dgm:cxn modelId="{10F7ED83-8B6F-4277-86F7-269A4E8FBF5F}" type="presOf" srcId="{E6138556-0064-4AFD-84D7-313A34D6A796}" destId="{3D6C85C8-8049-4AE0-9CDA-613829B61877}" srcOrd="0" destOrd="0" presId="urn:microsoft.com/office/officeart/2005/8/layout/hierarchy1"/>
    <dgm:cxn modelId="{F421F4B8-657F-41D2-A8A8-E6F4B0DD9CAE}" type="presOf" srcId="{96A028A8-733C-40B9-990B-E2C5C1D2D09D}" destId="{F13ADCDB-FA05-4E72-B083-FDB1CF54DABF}" srcOrd="0" destOrd="0" presId="urn:microsoft.com/office/officeart/2005/8/layout/hierarchy1"/>
    <dgm:cxn modelId="{3A04F482-78F4-422E-A237-EC07EC861CE3}" type="presParOf" srcId="{19F37BE6-F375-416C-84A9-BE0068814998}" destId="{1030ED96-3056-494A-BFD1-6277EB9F8AC6}" srcOrd="0" destOrd="0" presId="urn:microsoft.com/office/officeart/2005/8/layout/hierarchy1"/>
    <dgm:cxn modelId="{CA192CF4-F7C9-4C44-B18D-120A04785660}" type="presParOf" srcId="{1030ED96-3056-494A-BFD1-6277EB9F8AC6}" destId="{FFD21556-3696-4A95-8F75-15778AA830C0}" srcOrd="0" destOrd="0" presId="urn:microsoft.com/office/officeart/2005/8/layout/hierarchy1"/>
    <dgm:cxn modelId="{443392D3-7A30-4A44-B7F6-2EB086B5E429}" type="presParOf" srcId="{FFD21556-3696-4A95-8F75-15778AA830C0}" destId="{4010C2E6-5758-4D7E-B727-81AB9723CE92}" srcOrd="0" destOrd="0" presId="urn:microsoft.com/office/officeart/2005/8/layout/hierarchy1"/>
    <dgm:cxn modelId="{06DFC2C6-B158-41B0-9210-397C29AC4DCC}" type="presParOf" srcId="{FFD21556-3696-4A95-8F75-15778AA830C0}" destId="{3D6C85C8-8049-4AE0-9CDA-613829B61877}" srcOrd="1" destOrd="0" presId="urn:microsoft.com/office/officeart/2005/8/layout/hierarchy1"/>
    <dgm:cxn modelId="{BFEAA0AC-A85C-4B57-983A-563E57EFF797}" type="presParOf" srcId="{1030ED96-3056-494A-BFD1-6277EB9F8AC6}" destId="{81B758C5-1F82-4579-8694-2A02F1CCBB1B}" srcOrd="1" destOrd="0" presId="urn:microsoft.com/office/officeart/2005/8/layout/hierarchy1"/>
    <dgm:cxn modelId="{E2531087-75FC-483F-BBE7-30AE89BE1565}" type="presParOf" srcId="{19F37BE6-F375-416C-84A9-BE0068814998}" destId="{8DF35795-E82D-419C-9D30-ECE260B4F6E9}" srcOrd="1" destOrd="0" presId="urn:microsoft.com/office/officeart/2005/8/layout/hierarchy1"/>
    <dgm:cxn modelId="{86EA025F-25E3-4D8D-976C-EAB5E92FD4EF}" type="presParOf" srcId="{8DF35795-E82D-419C-9D30-ECE260B4F6E9}" destId="{92FADCCF-1597-4ED3-9E3B-61ABA06A0B5E}" srcOrd="0" destOrd="0" presId="urn:microsoft.com/office/officeart/2005/8/layout/hierarchy1"/>
    <dgm:cxn modelId="{DCB206C7-3C21-4685-8193-6BA9A1E7DFDD}" type="presParOf" srcId="{92FADCCF-1597-4ED3-9E3B-61ABA06A0B5E}" destId="{CA4AAEC2-1501-4679-BC0F-14B0125082E0}" srcOrd="0" destOrd="0" presId="urn:microsoft.com/office/officeart/2005/8/layout/hierarchy1"/>
    <dgm:cxn modelId="{22659328-A576-4F93-948B-C87C7AC4FDC3}" type="presParOf" srcId="{92FADCCF-1597-4ED3-9E3B-61ABA06A0B5E}" destId="{F13ADCDB-FA05-4E72-B083-FDB1CF54DABF}" srcOrd="1" destOrd="0" presId="urn:microsoft.com/office/officeart/2005/8/layout/hierarchy1"/>
    <dgm:cxn modelId="{1263E0CD-8790-456E-ACDF-40341B97043F}" type="presParOf" srcId="{8DF35795-E82D-419C-9D30-ECE260B4F6E9}" destId="{CFA29E09-6A43-4844-97BC-39A063E31F3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2632A3-C3AD-4A24-9717-B18916A02BE6}"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D954D872-5F52-4FD4-918E-097B5D12097B}">
      <dgm:prSet/>
      <dgm:spPr/>
      <dgm:t>
        <a:bodyPr/>
        <a:lstStyle/>
        <a:p>
          <a:r>
            <a:rPr kumimoji="1" lang="ja-JP" b="1"/>
            <a:t>スプレッドシート管理用プログラム</a:t>
          </a:r>
          <a:endParaRPr lang="en-US" b="1"/>
        </a:p>
      </dgm:t>
    </dgm:pt>
    <dgm:pt modelId="{0A163669-0210-4406-A34E-B109BEBE741F}" type="parTrans" cxnId="{FEB21729-4D15-4EA1-8742-16026CE61113}">
      <dgm:prSet/>
      <dgm:spPr/>
      <dgm:t>
        <a:bodyPr/>
        <a:lstStyle/>
        <a:p>
          <a:endParaRPr lang="en-US"/>
        </a:p>
      </dgm:t>
    </dgm:pt>
    <dgm:pt modelId="{3B080194-4406-4D7D-8067-27CAE1680E71}" type="sibTrans" cxnId="{FEB21729-4D15-4EA1-8742-16026CE61113}">
      <dgm:prSet/>
      <dgm:spPr/>
      <dgm:t>
        <a:bodyPr/>
        <a:lstStyle/>
        <a:p>
          <a:endParaRPr lang="en-US"/>
        </a:p>
      </dgm:t>
    </dgm:pt>
    <dgm:pt modelId="{187A21D8-BD5D-4F4C-A956-3159B1356BE4}">
      <dgm:prSet/>
      <dgm:spPr/>
      <dgm:t>
        <a:bodyPr/>
        <a:lstStyle/>
        <a:p>
          <a:r>
            <a:rPr kumimoji="1" lang="en-US" b="1"/>
            <a:t>Remo</a:t>
          </a:r>
          <a:r>
            <a:rPr kumimoji="1" lang="ja-JP" b="1"/>
            <a:t>から照明に関するデータを取得するプログラム</a:t>
          </a:r>
          <a:endParaRPr lang="en-US" b="1"/>
        </a:p>
      </dgm:t>
    </dgm:pt>
    <dgm:pt modelId="{A8ED976F-F1F4-481C-BBE5-E5DF9F4BA414}" type="parTrans" cxnId="{2A4EA25D-0DE6-4CA7-BE63-0014A96ECB6B}">
      <dgm:prSet/>
      <dgm:spPr/>
      <dgm:t>
        <a:bodyPr/>
        <a:lstStyle/>
        <a:p>
          <a:endParaRPr lang="en-US"/>
        </a:p>
      </dgm:t>
    </dgm:pt>
    <dgm:pt modelId="{0435A9BF-F9E6-48DF-B3D6-2E25144F663B}" type="sibTrans" cxnId="{2A4EA25D-0DE6-4CA7-BE63-0014A96ECB6B}">
      <dgm:prSet/>
      <dgm:spPr/>
      <dgm:t>
        <a:bodyPr/>
        <a:lstStyle/>
        <a:p>
          <a:endParaRPr lang="en-US"/>
        </a:p>
      </dgm:t>
    </dgm:pt>
    <dgm:pt modelId="{16FAAC66-DD39-44CB-831C-DB0DD93F9478}">
      <dgm:prSet/>
      <dgm:spPr/>
      <dgm:t>
        <a:bodyPr/>
        <a:lstStyle/>
        <a:p>
          <a:r>
            <a:rPr kumimoji="1" lang="en-US" b="1"/>
            <a:t>Remo</a:t>
          </a:r>
          <a:r>
            <a:rPr kumimoji="1" lang="ja-JP" b="1"/>
            <a:t>から照度を取得するプログラム</a:t>
          </a:r>
          <a:endParaRPr lang="en-US" b="1"/>
        </a:p>
      </dgm:t>
    </dgm:pt>
    <dgm:pt modelId="{E4214132-872C-4496-BF03-334C28AE8D87}" type="parTrans" cxnId="{A55A2246-C5FB-4393-821E-09CC2A1E9FA2}">
      <dgm:prSet/>
      <dgm:spPr/>
      <dgm:t>
        <a:bodyPr/>
        <a:lstStyle/>
        <a:p>
          <a:endParaRPr lang="en-US"/>
        </a:p>
      </dgm:t>
    </dgm:pt>
    <dgm:pt modelId="{77753456-D32C-4D05-9C3C-F4B83FC95BCA}" type="sibTrans" cxnId="{A55A2246-C5FB-4393-821E-09CC2A1E9FA2}">
      <dgm:prSet/>
      <dgm:spPr/>
      <dgm:t>
        <a:bodyPr/>
        <a:lstStyle/>
        <a:p>
          <a:endParaRPr lang="en-US"/>
        </a:p>
      </dgm:t>
    </dgm:pt>
    <dgm:pt modelId="{994097BE-3CD0-46CD-8CED-994BF2B0A0D2}">
      <dgm:prSet/>
      <dgm:spPr/>
      <dgm:t>
        <a:bodyPr/>
        <a:lstStyle/>
        <a:p>
          <a:r>
            <a:rPr kumimoji="1" lang="en-US" b="1"/>
            <a:t>LINE</a:t>
          </a:r>
          <a:r>
            <a:rPr kumimoji="1" lang="ja-JP" b="1"/>
            <a:t>メッセージを受け取るプログラム</a:t>
          </a:r>
          <a:endParaRPr lang="en-US" b="1"/>
        </a:p>
      </dgm:t>
    </dgm:pt>
    <dgm:pt modelId="{C7BDD97B-D1D6-4B3B-8343-C807E4B71D99}" type="parTrans" cxnId="{780733A4-2A64-4F3A-9E20-BF037CAF2CFD}">
      <dgm:prSet/>
      <dgm:spPr/>
      <dgm:t>
        <a:bodyPr/>
        <a:lstStyle/>
        <a:p>
          <a:endParaRPr lang="en-US"/>
        </a:p>
      </dgm:t>
    </dgm:pt>
    <dgm:pt modelId="{1199F7E4-2543-4434-B163-EF03FC8A7862}" type="sibTrans" cxnId="{780733A4-2A64-4F3A-9E20-BF037CAF2CFD}">
      <dgm:prSet/>
      <dgm:spPr/>
      <dgm:t>
        <a:bodyPr/>
        <a:lstStyle/>
        <a:p>
          <a:endParaRPr lang="en-US"/>
        </a:p>
      </dgm:t>
    </dgm:pt>
    <dgm:pt modelId="{78F90E42-C760-4114-94AB-1E54FE9E2421}">
      <dgm:prSet/>
      <dgm:spPr/>
      <dgm:t>
        <a:bodyPr/>
        <a:lstStyle/>
        <a:p>
          <a:r>
            <a:rPr kumimoji="1" lang="ja-JP" b="1"/>
            <a:t>結果を</a:t>
          </a:r>
          <a:r>
            <a:rPr kumimoji="1" lang="en-US" b="1"/>
            <a:t>LINE</a:t>
          </a:r>
          <a:r>
            <a:rPr kumimoji="1" lang="ja-JP" b="1"/>
            <a:t>に送信するプログラム</a:t>
          </a:r>
          <a:endParaRPr lang="en-US" b="1"/>
        </a:p>
      </dgm:t>
    </dgm:pt>
    <dgm:pt modelId="{633E7729-3545-452B-9726-479B4CCC7DEC}" type="parTrans" cxnId="{06D61795-86C0-4EE2-ACFB-BE4B803FC352}">
      <dgm:prSet/>
      <dgm:spPr/>
      <dgm:t>
        <a:bodyPr/>
        <a:lstStyle/>
        <a:p>
          <a:endParaRPr lang="en-US"/>
        </a:p>
      </dgm:t>
    </dgm:pt>
    <dgm:pt modelId="{4B3D098E-7BB7-4F5D-B93D-35B0998E8974}" type="sibTrans" cxnId="{06D61795-86C0-4EE2-ACFB-BE4B803FC352}">
      <dgm:prSet/>
      <dgm:spPr/>
      <dgm:t>
        <a:bodyPr/>
        <a:lstStyle/>
        <a:p>
          <a:endParaRPr lang="en-US"/>
        </a:p>
      </dgm:t>
    </dgm:pt>
    <dgm:pt modelId="{EBE2A975-C2C7-49C9-A8C2-015FA5C6B945}" type="pres">
      <dgm:prSet presAssocID="{B52632A3-C3AD-4A24-9717-B18916A02BE6}" presName="vert0" presStyleCnt="0">
        <dgm:presLayoutVars>
          <dgm:dir/>
          <dgm:animOne val="branch"/>
          <dgm:animLvl val="lvl"/>
        </dgm:presLayoutVars>
      </dgm:prSet>
      <dgm:spPr/>
    </dgm:pt>
    <dgm:pt modelId="{55BDC181-F7C6-48B7-ACFA-1A47A3527AD8}" type="pres">
      <dgm:prSet presAssocID="{D954D872-5F52-4FD4-918E-097B5D12097B}" presName="thickLine" presStyleLbl="alignNode1" presStyleIdx="0" presStyleCnt="5"/>
      <dgm:spPr/>
    </dgm:pt>
    <dgm:pt modelId="{CD8ECA18-88D9-4B91-9C21-FA42829FC18C}" type="pres">
      <dgm:prSet presAssocID="{D954D872-5F52-4FD4-918E-097B5D12097B}" presName="horz1" presStyleCnt="0"/>
      <dgm:spPr/>
    </dgm:pt>
    <dgm:pt modelId="{B007CF63-DAC5-4AF8-B791-4F35440A0F80}" type="pres">
      <dgm:prSet presAssocID="{D954D872-5F52-4FD4-918E-097B5D12097B}" presName="tx1" presStyleLbl="revTx" presStyleIdx="0" presStyleCnt="5"/>
      <dgm:spPr/>
    </dgm:pt>
    <dgm:pt modelId="{CD7B1AA6-77E2-41AD-BC16-D5769E2632DF}" type="pres">
      <dgm:prSet presAssocID="{D954D872-5F52-4FD4-918E-097B5D12097B}" presName="vert1" presStyleCnt="0"/>
      <dgm:spPr/>
    </dgm:pt>
    <dgm:pt modelId="{60D825D2-A586-4823-A60E-476816AFB29F}" type="pres">
      <dgm:prSet presAssocID="{187A21D8-BD5D-4F4C-A956-3159B1356BE4}" presName="thickLine" presStyleLbl="alignNode1" presStyleIdx="1" presStyleCnt="5"/>
      <dgm:spPr/>
    </dgm:pt>
    <dgm:pt modelId="{3366520F-CE3A-4ACD-870A-9982C02E0121}" type="pres">
      <dgm:prSet presAssocID="{187A21D8-BD5D-4F4C-A956-3159B1356BE4}" presName="horz1" presStyleCnt="0"/>
      <dgm:spPr/>
    </dgm:pt>
    <dgm:pt modelId="{C66BD528-BA97-4815-94A5-526EEC160962}" type="pres">
      <dgm:prSet presAssocID="{187A21D8-BD5D-4F4C-A956-3159B1356BE4}" presName="tx1" presStyleLbl="revTx" presStyleIdx="1" presStyleCnt="5"/>
      <dgm:spPr/>
    </dgm:pt>
    <dgm:pt modelId="{686FA5DE-F90A-4962-9316-79400A5330FF}" type="pres">
      <dgm:prSet presAssocID="{187A21D8-BD5D-4F4C-A956-3159B1356BE4}" presName="vert1" presStyleCnt="0"/>
      <dgm:spPr/>
    </dgm:pt>
    <dgm:pt modelId="{3AFD89AF-5A53-4E14-8057-986FBB300E73}" type="pres">
      <dgm:prSet presAssocID="{16FAAC66-DD39-44CB-831C-DB0DD93F9478}" presName="thickLine" presStyleLbl="alignNode1" presStyleIdx="2" presStyleCnt="5"/>
      <dgm:spPr/>
    </dgm:pt>
    <dgm:pt modelId="{B0C67098-CF23-4BC2-B5B8-718A1AF9C4F0}" type="pres">
      <dgm:prSet presAssocID="{16FAAC66-DD39-44CB-831C-DB0DD93F9478}" presName="horz1" presStyleCnt="0"/>
      <dgm:spPr/>
    </dgm:pt>
    <dgm:pt modelId="{49C1BA1D-D103-4FFA-88D0-0D196B2D71EE}" type="pres">
      <dgm:prSet presAssocID="{16FAAC66-DD39-44CB-831C-DB0DD93F9478}" presName="tx1" presStyleLbl="revTx" presStyleIdx="2" presStyleCnt="5"/>
      <dgm:spPr/>
    </dgm:pt>
    <dgm:pt modelId="{C24C2B99-1058-456B-A4EE-424B721B5612}" type="pres">
      <dgm:prSet presAssocID="{16FAAC66-DD39-44CB-831C-DB0DD93F9478}" presName="vert1" presStyleCnt="0"/>
      <dgm:spPr/>
    </dgm:pt>
    <dgm:pt modelId="{50AB1072-0A61-41C7-A04C-56AAEB84F0ED}" type="pres">
      <dgm:prSet presAssocID="{994097BE-3CD0-46CD-8CED-994BF2B0A0D2}" presName="thickLine" presStyleLbl="alignNode1" presStyleIdx="3" presStyleCnt="5"/>
      <dgm:spPr/>
    </dgm:pt>
    <dgm:pt modelId="{5F1B45AE-05AE-443A-AC02-8393ED682CA5}" type="pres">
      <dgm:prSet presAssocID="{994097BE-3CD0-46CD-8CED-994BF2B0A0D2}" presName="horz1" presStyleCnt="0"/>
      <dgm:spPr/>
    </dgm:pt>
    <dgm:pt modelId="{9A5625F6-8DCB-4712-8412-29FEE751B0D7}" type="pres">
      <dgm:prSet presAssocID="{994097BE-3CD0-46CD-8CED-994BF2B0A0D2}" presName="tx1" presStyleLbl="revTx" presStyleIdx="3" presStyleCnt="5"/>
      <dgm:spPr/>
    </dgm:pt>
    <dgm:pt modelId="{6EE98221-D466-46E7-A0AC-9AAC67A32D51}" type="pres">
      <dgm:prSet presAssocID="{994097BE-3CD0-46CD-8CED-994BF2B0A0D2}" presName="vert1" presStyleCnt="0"/>
      <dgm:spPr/>
    </dgm:pt>
    <dgm:pt modelId="{E4FF2BED-D19F-40DD-8DFB-DD92FD9ECB47}" type="pres">
      <dgm:prSet presAssocID="{78F90E42-C760-4114-94AB-1E54FE9E2421}" presName="thickLine" presStyleLbl="alignNode1" presStyleIdx="4" presStyleCnt="5"/>
      <dgm:spPr/>
    </dgm:pt>
    <dgm:pt modelId="{BEE970CF-1859-4CE3-BD22-AE8B276C8F53}" type="pres">
      <dgm:prSet presAssocID="{78F90E42-C760-4114-94AB-1E54FE9E2421}" presName="horz1" presStyleCnt="0"/>
      <dgm:spPr/>
    </dgm:pt>
    <dgm:pt modelId="{D4750359-F265-4CC3-8503-D2787C13C6B5}" type="pres">
      <dgm:prSet presAssocID="{78F90E42-C760-4114-94AB-1E54FE9E2421}" presName="tx1" presStyleLbl="revTx" presStyleIdx="4" presStyleCnt="5"/>
      <dgm:spPr/>
    </dgm:pt>
    <dgm:pt modelId="{25D57BC0-64A1-42EE-9526-D4BA221F8BFB}" type="pres">
      <dgm:prSet presAssocID="{78F90E42-C760-4114-94AB-1E54FE9E2421}" presName="vert1" presStyleCnt="0"/>
      <dgm:spPr/>
    </dgm:pt>
  </dgm:ptLst>
  <dgm:cxnLst>
    <dgm:cxn modelId="{3FCD6203-24E2-4E8E-86E1-BB76E032A79E}" type="presOf" srcId="{78F90E42-C760-4114-94AB-1E54FE9E2421}" destId="{D4750359-F265-4CC3-8503-D2787C13C6B5}" srcOrd="0" destOrd="0" presId="urn:microsoft.com/office/officeart/2008/layout/LinedList"/>
    <dgm:cxn modelId="{A27D1A15-031F-4CD6-B3D0-3CE3D30A596A}" type="presOf" srcId="{B52632A3-C3AD-4A24-9717-B18916A02BE6}" destId="{EBE2A975-C2C7-49C9-A8C2-015FA5C6B945}" srcOrd="0" destOrd="0" presId="urn:microsoft.com/office/officeart/2008/layout/LinedList"/>
    <dgm:cxn modelId="{FEB21729-4D15-4EA1-8742-16026CE61113}" srcId="{B52632A3-C3AD-4A24-9717-B18916A02BE6}" destId="{D954D872-5F52-4FD4-918E-097B5D12097B}" srcOrd="0" destOrd="0" parTransId="{0A163669-0210-4406-A34E-B109BEBE741F}" sibTransId="{3B080194-4406-4D7D-8067-27CAE1680E71}"/>
    <dgm:cxn modelId="{64EC5240-8177-43E0-8297-5CA52D9B5FB4}" type="presOf" srcId="{994097BE-3CD0-46CD-8CED-994BF2B0A0D2}" destId="{9A5625F6-8DCB-4712-8412-29FEE751B0D7}" srcOrd="0" destOrd="0" presId="urn:microsoft.com/office/officeart/2008/layout/LinedList"/>
    <dgm:cxn modelId="{2A4EA25D-0DE6-4CA7-BE63-0014A96ECB6B}" srcId="{B52632A3-C3AD-4A24-9717-B18916A02BE6}" destId="{187A21D8-BD5D-4F4C-A956-3159B1356BE4}" srcOrd="1" destOrd="0" parTransId="{A8ED976F-F1F4-481C-BBE5-E5DF9F4BA414}" sibTransId="{0435A9BF-F9E6-48DF-B3D6-2E25144F663B}"/>
    <dgm:cxn modelId="{A55A2246-C5FB-4393-821E-09CC2A1E9FA2}" srcId="{B52632A3-C3AD-4A24-9717-B18916A02BE6}" destId="{16FAAC66-DD39-44CB-831C-DB0DD93F9478}" srcOrd="2" destOrd="0" parTransId="{E4214132-872C-4496-BF03-334C28AE8D87}" sibTransId="{77753456-D32C-4D05-9C3C-F4B83FC95BCA}"/>
    <dgm:cxn modelId="{5054F180-C12A-48FF-A8B5-39BA4604D513}" type="presOf" srcId="{187A21D8-BD5D-4F4C-A956-3159B1356BE4}" destId="{C66BD528-BA97-4815-94A5-526EEC160962}" srcOrd="0" destOrd="0" presId="urn:microsoft.com/office/officeart/2008/layout/LinedList"/>
    <dgm:cxn modelId="{0B701694-F14F-4566-822B-C7E82C5A90FD}" type="presOf" srcId="{D954D872-5F52-4FD4-918E-097B5D12097B}" destId="{B007CF63-DAC5-4AF8-B791-4F35440A0F80}" srcOrd="0" destOrd="0" presId="urn:microsoft.com/office/officeart/2008/layout/LinedList"/>
    <dgm:cxn modelId="{06D61795-86C0-4EE2-ACFB-BE4B803FC352}" srcId="{B52632A3-C3AD-4A24-9717-B18916A02BE6}" destId="{78F90E42-C760-4114-94AB-1E54FE9E2421}" srcOrd="4" destOrd="0" parTransId="{633E7729-3545-452B-9726-479B4CCC7DEC}" sibTransId="{4B3D098E-7BB7-4F5D-B93D-35B0998E8974}"/>
    <dgm:cxn modelId="{780733A4-2A64-4F3A-9E20-BF037CAF2CFD}" srcId="{B52632A3-C3AD-4A24-9717-B18916A02BE6}" destId="{994097BE-3CD0-46CD-8CED-994BF2B0A0D2}" srcOrd="3" destOrd="0" parTransId="{C7BDD97B-D1D6-4B3B-8343-C807E4B71D99}" sibTransId="{1199F7E4-2543-4434-B163-EF03FC8A7862}"/>
    <dgm:cxn modelId="{2C8B2CF3-4C16-4F89-A318-45572F0A7235}" type="presOf" srcId="{16FAAC66-DD39-44CB-831C-DB0DD93F9478}" destId="{49C1BA1D-D103-4FFA-88D0-0D196B2D71EE}" srcOrd="0" destOrd="0" presId="urn:microsoft.com/office/officeart/2008/layout/LinedList"/>
    <dgm:cxn modelId="{2BE764DE-5FA5-44E7-A71A-B6EECF4B5A7F}" type="presParOf" srcId="{EBE2A975-C2C7-49C9-A8C2-015FA5C6B945}" destId="{55BDC181-F7C6-48B7-ACFA-1A47A3527AD8}" srcOrd="0" destOrd="0" presId="urn:microsoft.com/office/officeart/2008/layout/LinedList"/>
    <dgm:cxn modelId="{80DD8DC2-719C-4A05-A1C0-8E38971ED8DA}" type="presParOf" srcId="{EBE2A975-C2C7-49C9-A8C2-015FA5C6B945}" destId="{CD8ECA18-88D9-4B91-9C21-FA42829FC18C}" srcOrd="1" destOrd="0" presId="urn:microsoft.com/office/officeart/2008/layout/LinedList"/>
    <dgm:cxn modelId="{2E35BCC7-4085-4799-BFD7-53A3119C726B}" type="presParOf" srcId="{CD8ECA18-88D9-4B91-9C21-FA42829FC18C}" destId="{B007CF63-DAC5-4AF8-B791-4F35440A0F80}" srcOrd="0" destOrd="0" presId="urn:microsoft.com/office/officeart/2008/layout/LinedList"/>
    <dgm:cxn modelId="{A7EC3265-98F0-4401-8976-512B3629C578}" type="presParOf" srcId="{CD8ECA18-88D9-4B91-9C21-FA42829FC18C}" destId="{CD7B1AA6-77E2-41AD-BC16-D5769E2632DF}" srcOrd="1" destOrd="0" presId="urn:microsoft.com/office/officeart/2008/layout/LinedList"/>
    <dgm:cxn modelId="{43C1C98D-3571-4638-8ED3-D0AA9FE26E84}" type="presParOf" srcId="{EBE2A975-C2C7-49C9-A8C2-015FA5C6B945}" destId="{60D825D2-A586-4823-A60E-476816AFB29F}" srcOrd="2" destOrd="0" presId="urn:microsoft.com/office/officeart/2008/layout/LinedList"/>
    <dgm:cxn modelId="{3AF90D90-21B8-4C1A-A9FA-0CF212656A69}" type="presParOf" srcId="{EBE2A975-C2C7-49C9-A8C2-015FA5C6B945}" destId="{3366520F-CE3A-4ACD-870A-9982C02E0121}" srcOrd="3" destOrd="0" presId="urn:microsoft.com/office/officeart/2008/layout/LinedList"/>
    <dgm:cxn modelId="{5B01D7D5-2E66-44A3-A9CB-2CA2D2E655D3}" type="presParOf" srcId="{3366520F-CE3A-4ACD-870A-9982C02E0121}" destId="{C66BD528-BA97-4815-94A5-526EEC160962}" srcOrd="0" destOrd="0" presId="urn:microsoft.com/office/officeart/2008/layout/LinedList"/>
    <dgm:cxn modelId="{7302A9C3-7734-4B69-ACAB-7CB1D90B8437}" type="presParOf" srcId="{3366520F-CE3A-4ACD-870A-9982C02E0121}" destId="{686FA5DE-F90A-4962-9316-79400A5330FF}" srcOrd="1" destOrd="0" presId="urn:microsoft.com/office/officeart/2008/layout/LinedList"/>
    <dgm:cxn modelId="{5DDE2ED5-1422-4718-B0C1-1DD20392092B}" type="presParOf" srcId="{EBE2A975-C2C7-49C9-A8C2-015FA5C6B945}" destId="{3AFD89AF-5A53-4E14-8057-986FBB300E73}" srcOrd="4" destOrd="0" presId="urn:microsoft.com/office/officeart/2008/layout/LinedList"/>
    <dgm:cxn modelId="{645B7048-E81E-4902-BBFC-5467EB3185A4}" type="presParOf" srcId="{EBE2A975-C2C7-49C9-A8C2-015FA5C6B945}" destId="{B0C67098-CF23-4BC2-B5B8-718A1AF9C4F0}" srcOrd="5" destOrd="0" presId="urn:microsoft.com/office/officeart/2008/layout/LinedList"/>
    <dgm:cxn modelId="{DE4BE78D-30EE-445C-941A-396170039D42}" type="presParOf" srcId="{B0C67098-CF23-4BC2-B5B8-718A1AF9C4F0}" destId="{49C1BA1D-D103-4FFA-88D0-0D196B2D71EE}" srcOrd="0" destOrd="0" presId="urn:microsoft.com/office/officeart/2008/layout/LinedList"/>
    <dgm:cxn modelId="{8C49C9DC-94A4-4304-B8B7-B3DFEAB553FE}" type="presParOf" srcId="{B0C67098-CF23-4BC2-B5B8-718A1AF9C4F0}" destId="{C24C2B99-1058-456B-A4EE-424B721B5612}" srcOrd="1" destOrd="0" presId="urn:microsoft.com/office/officeart/2008/layout/LinedList"/>
    <dgm:cxn modelId="{5C8A52BE-87AF-4982-B909-9A14AA8B20C1}" type="presParOf" srcId="{EBE2A975-C2C7-49C9-A8C2-015FA5C6B945}" destId="{50AB1072-0A61-41C7-A04C-56AAEB84F0ED}" srcOrd="6" destOrd="0" presId="urn:microsoft.com/office/officeart/2008/layout/LinedList"/>
    <dgm:cxn modelId="{49D69CDA-27D5-4F3B-AB71-BC351B512EFC}" type="presParOf" srcId="{EBE2A975-C2C7-49C9-A8C2-015FA5C6B945}" destId="{5F1B45AE-05AE-443A-AC02-8393ED682CA5}" srcOrd="7" destOrd="0" presId="urn:microsoft.com/office/officeart/2008/layout/LinedList"/>
    <dgm:cxn modelId="{44FFD535-3F1B-4A7E-9EA8-F0537D866BE6}" type="presParOf" srcId="{5F1B45AE-05AE-443A-AC02-8393ED682CA5}" destId="{9A5625F6-8DCB-4712-8412-29FEE751B0D7}" srcOrd="0" destOrd="0" presId="urn:microsoft.com/office/officeart/2008/layout/LinedList"/>
    <dgm:cxn modelId="{1AA2BA55-AE3D-43E8-B092-E39111FA6B72}" type="presParOf" srcId="{5F1B45AE-05AE-443A-AC02-8393ED682CA5}" destId="{6EE98221-D466-46E7-A0AC-9AAC67A32D51}" srcOrd="1" destOrd="0" presId="urn:microsoft.com/office/officeart/2008/layout/LinedList"/>
    <dgm:cxn modelId="{06247DC3-0B63-471E-A0DD-57C135BB404A}" type="presParOf" srcId="{EBE2A975-C2C7-49C9-A8C2-015FA5C6B945}" destId="{E4FF2BED-D19F-40DD-8DFB-DD92FD9ECB47}" srcOrd="8" destOrd="0" presId="urn:microsoft.com/office/officeart/2008/layout/LinedList"/>
    <dgm:cxn modelId="{1C15AE16-B47D-49BF-8DA6-07C5E351FD6C}" type="presParOf" srcId="{EBE2A975-C2C7-49C9-A8C2-015FA5C6B945}" destId="{BEE970CF-1859-4CE3-BD22-AE8B276C8F53}" srcOrd="9" destOrd="0" presId="urn:microsoft.com/office/officeart/2008/layout/LinedList"/>
    <dgm:cxn modelId="{BEDA1269-5725-4FC1-9F1B-756E385F16E7}" type="presParOf" srcId="{BEE970CF-1859-4CE3-BD22-AE8B276C8F53}" destId="{D4750359-F265-4CC3-8503-D2787C13C6B5}" srcOrd="0" destOrd="0" presId="urn:microsoft.com/office/officeart/2008/layout/LinedList"/>
    <dgm:cxn modelId="{A15F4065-FDD5-45C6-8050-FEEDBCD263C2}" type="presParOf" srcId="{BEE970CF-1859-4CE3-BD22-AE8B276C8F53}" destId="{25D57BC0-64A1-42EE-9526-D4BA221F8BF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10C2E6-5758-4D7E-B727-81AB9723CE92}">
      <dsp:nvSpPr>
        <dsp:cNvPr id="0" name=""/>
        <dsp:cNvSpPr/>
      </dsp:nvSpPr>
      <dsp:spPr>
        <a:xfrm>
          <a:off x="1249" y="552181"/>
          <a:ext cx="4384511" cy="27841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D6C85C8-8049-4AE0-9CDA-613829B61877}">
      <dsp:nvSpPr>
        <dsp:cNvPr id="0" name=""/>
        <dsp:cNvSpPr/>
      </dsp:nvSpPr>
      <dsp:spPr>
        <a:xfrm>
          <a:off x="488417" y="1014991"/>
          <a:ext cx="4384511" cy="278416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ja-JP" sz="2600" kern="1200"/>
            <a:t>ユーザーは</a:t>
          </a:r>
          <a:r>
            <a:rPr lang="en-US" sz="2600" kern="1200"/>
            <a:t>LINE</a:t>
          </a:r>
          <a:r>
            <a:rPr lang="ja-JP" sz="2600" kern="1200"/>
            <a:t>上から電気の</a:t>
          </a:r>
          <a:r>
            <a:rPr lang="en-US" sz="2600" kern="1200"/>
            <a:t>on/off</a:t>
          </a:r>
          <a:r>
            <a:rPr lang="ja-JP" sz="2600" kern="1200"/>
            <a:t>の切り替えができる</a:t>
          </a:r>
          <a:endParaRPr lang="en-US" sz="2600" kern="1200"/>
        </a:p>
      </dsp:txBody>
      <dsp:txXfrm>
        <a:off x="569962" y="1096536"/>
        <a:ext cx="4221421" cy="2621074"/>
      </dsp:txXfrm>
    </dsp:sp>
    <dsp:sp modelId="{CA4AAEC2-1501-4679-BC0F-14B0125082E0}">
      <dsp:nvSpPr>
        <dsp:cNvPr id="0" name=""/>
        <dsp:cNvSpPr/>
      </dsp:nvSpPr>
      <dsp:spPr>
        <a:xfrm>
          <a:off x="5360096" y="552181"/>
          <a:ext cx="4384511" cy="27841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13ADCDB-FA05-4E72-B083-FDB1CF54DABF}">
      <dsp:nvSpPr>
        <dsp:cNvPr id="0" name=""/>
        <dsp:cNvSpPr/>
      </dsp:nvSpPr>
      <dsp:spPr>
        <a:xfrm>
          <a:off x="5847264" y="1014991"/>
          <a:ext cx="4384511" cy="278416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ja-JP" sz="2600" kern="1200"/>
            <a:t>現在の照度と本日の電気の使用時間の積を算出し、その前日比を</a:t>
          </a:r>
          <a:r>
            <a:rPr lang="en-US" sz="2600" kern="1200"/>
            <a:t>LINE</a:t>
          </a:r>
          <a:r>
            <a:rPr lang="ja-JP" sz="2600" kern="1200"/>
            <a:t>から取得可能</a:t>
          </a:r>
          <a:endParaRPr lang="en-US" sz="2600" kern="1200"/>
        </a:p>
      </dsp:txBody>
      <dsp:txXfrm>
        <a:off x="5928809" y="1096536"/>
        <a:ext cx="4221421" cy="2621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DC181-F7C6-48B7-ACFA-1A47A3527AD8}">
      <dsp:nvSpPr>
        <dsp:cNvPr id="0" name=""/>
        <dsp:cNvSpPr/>
      </dsp:nvSpPr>
      <dsp:spPr>
        <a:xfrm>
          <a:off x="0" y="675"/>
          <a:ext cx="6912245"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007CF63-DAC5-4AF8-B791-4F35440A0F80}">
      <dsp:nvSpPr>
        <dsp:cNvPr id="0" name=""/>
        <dsp:cNvSpPr/>
      </dsp:nvSpPr>
      <dsp:spPr>
        <a:xfrm>
          <a:off x="0" y="675"/>
          <a:ext cx="6912245" cy="110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kumimoji="1" lang="ja-JP" sz="2200" b="1" kern="1200"/>
            <a:t>スプレッドシート管理用プログラム</a:t>
          </a:r>
          <a:endParaRPr lang="en-US" sz="2200" b="1" kern="1200"/>
        </a:p>
      </dsp:txBody>
      <dsp:txXfrm>
        <a:off x="0" y="675"/>
        <a:ext cx="6912245" cy="1107106"/>
      </dsp:txXfrm>
    </dsp:sp>
    <dsp:sp modelId="{60D825D2-A586-4823-A60E-476816AFB29F}">
      <dsp:nvSpPr>
        <dsp:cNvPr id="0" name=""/>
        <dsp:cNvSpPr/>
      </dsp:nvSpPr>
      <dsp:spPr>
        <a:xfrm>
          <a:off x="0" y="1107782"/>
          <a:ext cx="6912245"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66BD528-BA97-4815-94A5-526EEC160962}">
      <dsp:nvSpPr>
        <dsp:cNvPr id="0" name=""/>
        <dsp:cNvSpPr/>
      </dsp:nvSpPr>
      <dsp:spPr>
        <a:xfrm>
          <a:off x="0" y="1107782"/>
          <a:ext cx="6912245" cy="110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kumimoji="1" lang="en-US" sz="2200" b="1" kern="1200"/>
            <a:t>Remo</a:t>
          </a:r>
          <a:r>
            <a:rPr kumimoji="1" lang="ja-JP" sz="2200" b="1" kern="1200"/>
            <a:t>から照明に関するデータを取得するプログラム</a:t>
          </a:r>
          <a:endParaRPr lang="en-US" sz="2200" b="1" kern="1200"/>
        </a:p>
      </dsp:txBody>
      <dsp:txXfrm>
        <a:off x="0" y="1107782"/>
        <a:ext cx="6912245" cy="1107106"/>
      </dsp:txXfrm>
    </dsp:sp>
    <dsp:sp modelId="{3AFD89AF-5A53-4E14-8057-986FBB300E73}">
      <dsp:nvSpPr>
        <dsp:cNvPr id="0" name=""/>
        <dsp:cNvSpPr/>
      </dsp:nvSpPr>
      <dsp:spPr>
        <a:xfrm>
          <a:off x="0" y="2214888"/>
          <a:ext cx="6912245"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9C1BA1D-D103-4FFA-88D0-0D196B2D71EE}">
      <dsp:nvSpPr>
        <dsp:cNvPr id="0" name=""/>
        <dsp:cNvSpPr/>
      </dsp:nvSpPr>
      <dsp:spPr>
        <a:xfrm>
          <a:off x="0" y="2214888"/>
          <a:ext cx="6912245" cy="110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kumimoji="1" lang="en-US" sz="2200" b="1" kern="1200"/>
            <a:t>Remo</a:t>
          </a:r>
          <a:r>
            <a:rPr kumimoji="1" lang="ja-JP" sz="2200" b="1" kern="1200"/>
            <a:t>から照度を取得するプログラム</a:t>
          </a:r>
          <a:endParaRPr lang="en-US" sz="2200" b="1" kern="1200"/>
        </a:p>
      </dsp:txBody>
      <dsp:txXfrm>
        <a:off x="0" y="2214888"/>
        <a:ext cx="6912245" cy="1107106"/>
      </dsp:txXfrm>
    </dsp:sp>
    <dsp:sp modelId="{50AB1072-0A61-41C7-A04C-56AAEB84F0ED}">
      <dsp:nvSpPr>
        <dsp:cNvPr id="0" name=""/>
        <dsp:cNvSpPr/>
      </dsp:nvSpPr>
      <dsp:spPr>
        <a:xfrm>
          <a:off x="0" y="3321994"/>
          <a:ext cx="6912245"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A5625F6-8DCB-4712-8412-29FEE751B0D7}">
      <dsp:nvSpPr>
        <dsp:cNvPr id="0" name=""/>
        <dsp:cNvSpPr/>
      </dsp:nvSpPr>
      <dsp:spPr>
        <a:xfrm>
          <a:off x="0" y="3321994"/>
          <a:ext cx="6912245" cy="110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kumimoji="1" lang="en-US" sz="2200" b="1" kern="1200"/>
            <a:t>LINE</a:t>
          </a:r>
          <a:r>
            <a:rPr kumimoji="1" lang="ja-JP" sz="2200" b="1" kern="1200"/>
            <a:t>メッセージを受け取るプログラム</a:t>
          </a:r>
          <a:endParaRPr lang="en-US" sz="2200" b="1" kern="1200"/>
        </a:p>
      </dsp:txBody>
      <dsp:txXfrm>
        <a:off x="0" y="3321994"/>
        <a:ext cx="6912245" cy="1107106"/>
      </dsp:txXfrm>
    </dsp:sp>
    <dsp:sp modelId="{E4FF2BED-D19F-40DD-8DFB-DD92FD9ECB47}">
      <dsp:nvSpPr>
        <dsp:cNvPr id="0" name=""/>
        <dsp:cNvSpPr/>
      </dsp:nvSpPr>
      <dsp:spPr>
        <a:xfrm>
          <a:off x="0" y="4429100"/>
          <a:ext cx="6912245"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4750359-F265-4CC3-8503-D2787C13C6B5}">
      <dsp:nvSpPr>
        <dsp:cNvPr id="0" name=""/>
        <dsp:cNvSpPr/>
      </dsp:nvSpPr>
      <dsp:spPr>
        <a:xfrm>
          <a:off x="0" y="4429100"/>
          <a:ext cx="6912245" cy="110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kumimoji="1" lang="ja-JP" sz="2200" b="1" kern="1200"/>
            <a:t>結果を</a:t>
          </a:r>
          <a:r>
            <a:rPr kumimoji="1" lang="en-US" sz="2200" b="1" kern="1200"/>
            <a:t>LINE</a:t>
          </a:r>
          <a:r>
            <a:rPr kumimoji="1" lang="ja-JP" sz="2200" b="1" kern="1200"/>
            <a:t>に送信するプログラム</a:t>
          </a:r>
          <a:endParaRPr lang="en-US" sz="2200" b="1" kern="1200"/>
        </a:p>
      </dsp:txBody>
      <dsp:txXfrm>
        <a:off x="0" y="4429100"/>
        <a:ext cx="6912245" cy="110710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ja-JP" altLang="en-US"/>
              <a:t>マスター タイトルの書式設定</a:t>
            </a:r>
            <a:endParaRPr lang="en-US"/>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7" name="Date Placeholder 6"/>
          <p:cNvSpPr>
            <a:spLocks noGrp="1"/>
          </p:cNvSpPr>
          <p:nvPr>
            <p:ph type="dt" sz="half" idx="10"/>
          </p:nvPr>
        </p:nvSpPr>
        <p:spPr/>
        <p:txBody>
          <a:bodyPr/>
          <a:lstStyle/>
          <a:p>
            <a:fld id="{DA18B651-3899-4CF2-8FC0-B2EDBA1ACB55}" type="datetimeFigureOut">
              <a:rPr kumimoji="1" lang="ja-JP" altLang="en-US" smtClean="0"/>
              <a:t>2025/5/20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14DA6EF-A28F-4361-B33D-CD1837AB0BE0}" type="slidenum">
              <a:rPr kumimoji="1" lang="ja-JP" altLang="en-US" smtClean="0"/>
              <a:t>‹#›</a:t>
            </a:fld>
            <a:endParaRPr kumimoji="1" lang="ja-JP" altLang="en-US"/>
          </a:p>
        </p:txBody>
      </p:sp>
    </p:spTree>
    <p:extLst>
      <p:ext uri="{BB962C8B-B14F-4D97-AF65-F5344CB8AC3E}">
        <p14:creationId xmlns:p14="http://schemas.microsoft.com/office/powerpoint/2010/main" val="1222965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A18B651-3899-4CF2-8FC0-B2EDBA1ACB55}" type="datetimeFigureOut">
              <a:rPr kumimoji="1" lang="ja-JP" altLang="en-US" smtClean="0"/>
              <a:t>2025/5/20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14DA6EF-A28F-4361-B33D-CD1837AB0BE0}" type="slidenum">
              <a:rPr kumimoji="1" lang="ja-JP" altLang="en-US" smtClean="0"/>
              <a:t>‹#›</a:t>
            </a:fld>
            <a:endParaRPr kumimoji="1" lang="ja-JP" altLang="en-US"/>
          </a:p>
        </p:txBody>
      </p:sp>
    </p:spTree>
    <p:extLst>
      <p:ext uri="{BB962C8B-B14F-4D97-AF65-F5344CB8AC3E}">
        <p14:creationId xmlns:p14="http://schemas.microsoft.com/office/powerpoint/2010/main" val="819107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ja-JP" altLang="en-US"/>
              <a:t>マスター タイトルの書式設定</a:t>
            </a:r>
            <a:endParaRPr lang="en-US"/>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A18B651-3899-4CF2-8FC0-B2EDBA1ACB55}" type="datetimeFigureOut">
              <a:rPr kumimoji="1" lang="ja-JP" altLang="en-US" smtClean="0"/>
              <a:t>2025/5/20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14DA6EF-A28F-4361-B33D-CD1837AB0BE0}" type="slidenum">
              <a:rPr kumimoji="1" lang="ja-JP" altLang="en-US" smtClean="0"/>
              <a:t>‹#›</a:t>
            </a:fld>
            <a:endParaRPr kumimoji="1" lang="ja-JP" altLang="en-US"/>
          </a:p>
        </p:txBody>
      </p:sp>
    </p:spTree>
    <p:extLst>
      <p:ext uri="{BB962C8B-B14F-4D97-AF65-F5344CB8AC3E}">
        <p14:creationId xmlns:p14="http://schemas.microsoft.com/office/powerpoint/2010/main" val="1714725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ja-JP" altLang="en-US"/>
              <a:t>マスター タイトルの書式設定</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A18B651-3899-4CF2-8FC0-B2EDBA1ACB55}" type="datetimeFigureOut">
              <a:rPr kumimoji="1" lang="ja-JP" altLang="en-US" smtClean="0"/>
              <a:t>2025/5/20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14DA6EF-A28F-4361-B33D-CD1837AB0BE0}" type="slidenum">
              <a:rPr kumimoji="1" lang="ja-JP" altLang="en-US" smtClean="0"/>
              <a:t>‹#›</a:t>
            </a:fld>
            <a:endParaRPr kumimoji="1" lang="ja-JP" alt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4303533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ja-JP" altLang="en-US"/>
              <a:t>マスター タイトルの書式設定</a:t>
            </a:r>
            <a:endParaRPr lang="en-US"/>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A18B651-3899-4CF2-8FC0-B2EDBA1ACB55}" type="datetimeFigureOut">
              <a:rPr kumimoji="1" lang="ja-JP" altLang="en-US" smtClean="0"/>
              <a:t>2025/5/20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14DA6EF-A28F-4361-B33D-CD1837AB0BE0}" type="slidenum">
              <a:rPr kumimoji="1" lang="ja-JP" altLang="en-US" smtClean="0"/>
              <a:t>‹#›</a:t>
            </a:fld>
            <a:endParaRPr kumimoji="1" lang="ja-JP" altLang="en-US"/>
          </a:p>
        </p:txBody>
      </p:sp>
    </p:spTree>
    <p:extLst>
      <p:ext uri="{BB962C8B-B14F-4D97-AF65-F5344CB8AC3E}">
        <p14:creationId xmlns:p14="http://schemas.microsoft.com/office/powerpoint/2010/main" val="4266612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ja-JP" altLang="en-US"/>
              <a:t>マスター タイトルの書式設定</a:t>
            </a:r>
            <a:endParaRPr lang="en-US"/>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ja-JP" altLang="en-US"/>
              <a:t>マスター テキストの書式設定</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ja-JP" altLang="en-US"/>
              <a:t>マスター テキストの書式設定</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DA18B651-3899-4CF2-8FC0-B2EDBA1ACB55}" type="datetimeFigureOut">
              <a:rPr kumimoji="1" lang="ja-JP" altLang="en-US" smtClean="0"/>
              <a:t>2025/5/20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14DA6EF-A28F-4361-B33D-CD1837AB0BE0}" type="slidenum">
              <a:rPr kumimoji="1" lang="ja-JP" altLang="en-US" smtClean="0"/>
              <a:t>‹#›</a:t>
            </a:fld>
            <a:endParaRPr kumimoji="1" lang="ja-JP" altLang="en-US"/>
          </a:p>
        </p:txBody>
      </p:sp>
    </p:spTree>
    <p:extLst>
      <p:ext uri="{BB962C8B-B14F-4D97-AF65-F5344CB8AC3E}">
        <p14:creationId xmlns:p14="http://schemas.microsoft.com/office/powerpoint/2010/main" val="3798184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ja-JP" altLang="en-US"/>
              <a:t>マスター タイトルの書式設定</a:t>
            </a:r>
            <a:endParaRPr lang="en-US"/>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DA18B651-3899-4CF2-8FC0-B2EDBA1ACB55}" type="datetimeFigureOut">
              <a:rPr kumimoji="1" lang="ja-JP" altLang="en-US" smtClean="0"/>
              <a:t>2025/5/20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14DA6EF-A28F-4361-B33D-CD1837AB0BE0}" type="slidenum">
              <a:rPr kumimoji="1" lang="ja-JP" altLang="en-US" smtClean="0"/>
              <a:t>‹#›</a:t>
            </a:fld>
            <a:endParaRPr kumimoji="1" lang="ja-JP" altLang="en-US"/>
          </a:p>
        </p:txBody>
      </p:sp>
    </p:spTree>
    <p:extLst>
      <p:ext uri="{BB962C8B-B14F-4D97-AF65-F5344CB8AC3E}">
        <p14:creationId xmlns:p14="http://schemas.microsoft.com/office/powerpoint/2010/main" val="751270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DA18B651-3899-4CF2-8FC0-B2EDBA1ACB55}" type="datetimeFigureOut">
              <a:rPr kumimoji="1" lang="ja-JP" altLang="en-US" smtClean="0"/>
              <a:t>2025/5/20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14DA6EF-A28F-4361-B33D-CD1837AB0BE0}" type="slidenum">
              <a:rPr kumimoji="1" lang="ja-JP" altLang="en-US" smtClean="0"/>
              <a:t>‹#›</a:t>
            </a:fld>
            <a:endParaRPr kumimoji="1" lang="ja-JP" altLang="en-US"/>
          </a:p>
        </p:txBody>
      </p:sp>
    </p:spTree>
    <p:extLst>
      <p:ext uri="{BB962C8B-B14F-4D97-AF65-F5344CB8AC3E}">
        <p14:creationId xmlns:p14="http://schemas.microsoft.com/office/powerpoint/2010/main" val="7468335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DA18B651-3899-4CF2-8FC0-B2EDBA1ACB55}" type="datetimeFigureOut">
              <a:rPr kumimoji="1" lang="ja-JP" altLang="en-US" smtClean="0"/>
              <a:t>2025/5/20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14DA6EF-A28F-4361-B33D-CD1837AB0BE0}" type="slidenum">
              <a:rPr kumimoji="1" lang="ja-JP" altLang="en-US" smtClean="0"/>
              <a:t>‹#›</a:t>
            </a:fld>
            <a:endParaRPr kumimoji="1" lang="ja-JP" altLang="en-US"/>
          </a:p>
        </p:txBody>
      </p:sp>
    </p:spTree>
    <p:extLst>
      <p:ext uri="{BB962C8B-B14F-4D97-AF65-F5344CB8AC3E}">
        <p14:creationId xmlns:p14="http://schemas.microsoft.com/office/powerpoint/2010/main" val="122459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DA18B651-3899-4CF2-8FC0-B2EDBA1ACB55}" type="datetimeFigureOut">
              <a:rPr kumimoji="1" lang="ja-JP" altLang="en-US" smtClean="0"/>
              <a:t>2025/5/20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14DA6EF-A28F-4361-B33D-CD1837AB0BE0}" type="slidenum">
              <a:rPr kumimoji="1" lang="ja-JP" altLang="en-US" smtClean="0"/>
              <a:t>‹#›</a:t>
            </a:fld>
            <a:endParaRPr kumimoji="1" lang="ja-JP" altLang="en-US"/>
          </a:p>
        </p:txBody>
      </p:sp>
    </p:spTree>
    <p:extLst>
      <p:ext uri="{BB962C8B-B14F-4D97-AF65-F5344CB8AC3E}">
        <p14:creationId xmlns:p14="http://schemas.microsoft.com/office/powerpoint/2010/main" val="2365810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ja-JP" altLang="en-US"/>
              <a:t>マスター タイトルの書式設定</a:t>
            </a:r>
            <a:endParaRPr lang="en-US"/>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DA18B651-3899-4CF2-8FC0-B2EDBA1ACB55}" type="datetimeFigureOut">
              <a:rPr kumimoji="1" lang="ja-JP" altLang="en-US" smtClean="0"/>
              <a:t>2025/5/20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14DA6EF-A28F-4361-B33D-CD1837AB0BE0}" type="slidenum">
              <a:rPr kumimoji="1" lang="ja-JP" altLang="en-US" smtClean="0"/>
              <a:t>‹#›</a:t>
            </a:fld>
            <a:endParaRPr kumimoji="1" lang="ja-JP" altLang="en-US"/>
          </a:p>
        </p:txBody>
      </p:sp>
    </p:spTree>
    <p:extLst>
      <p:ext uri="{BB962C8B-B14F-4D97-AF65-F5344CB8AC3E}">
        <p14:creationId xmlns:p14="http://schemas.microsoft.com/office/powerpoint/2010/main" val="2947570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1120000" y="1825625"/>
            <a:ext cx="5025216"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319840" y="1825625"/>
            <a:ext cx="503396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DA18B651-3899-4CF2-8FC0-B2EDBA1ACB55}" type="datetimeFigureOut">
              <a:rPr kumimoji="1" lang="ja-JP" altLang="en-US" smtClean="0"/>
              <a:t>2025/5/20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14DA6EF-A28F-4361-B33D-CD1837AB0BE0}" type="slidenum">
              <a:rPr kumimoji="1" lang="ja-JP" altLang="en-US" smtClean="0"/>
              <a:t>‹#›</a:t>
            </a:fld>
            <a:endParaRPr kumimoji="1" lang="ja-JP" altLang="en-US"/>
          </a:p>
        </p:txBody>
      </p:sp>
    </p:spTree>
    <p:extLst>
      <p:ext uri="{BB962C8B-B14F-4D97-AF65-F5344CB8AC3E}">
        <p14:creationId xmlns:p14="http://schemas.microsoft.com/office/powerpoint/2010/main" val="1566551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20000" y="2505075"/>
            <a:ext cx="5025216"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ja-JP" altLang="en-US"/>
              <a:t>マスター テキストの書式設定</a:t>
            </a:r>
          </a:p>
        </p:txBody>
      </p:sp>
      <p:sp>
        <p:nvSpPr>
          <p:cNvPr id="6" name="Content Placeholder 5"/>
          <p:cNvSpPr>
            <a:spLocks noGrp="1"/>
          </p:cNvSpPr>
          <p:nvPr>
            <p:ph sz="quarter" idx="4"/>
          </p:nvPr>
        </p:nvSpPr>
        <p:spPr>
          <a:xfrm>
            <a:off x="6319840" y="2505075"/>
            <a:ext cx="503554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DA18B651-3899-4CF2-8FC0-B2EDBA1ACB55}" type="datetimeFigureOut">
              <a:rPr kumimoji="1" lang="ja-JP" altLang="en-US" smtClean="0"/>
              <a:t>2025/5/20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14DA6EF-A28F-4361-B33D-CD1837AB0BE0}" type="slidenum">
              <a:rPr kumimoji="1" lang="ja-JP" altLang="en-US" smtClean="0"/>
              <a:t>‹#›</a:t>
            </a:fld>
            <a:endParaRPr kumimoji="1" lang="ja-JP" altLang="en-US"/>
          </a:p>
        </p:txBody>
      </p:sp>
    </p:spTree>
    <p:extLst>
      <p:ext uri="{BB962C8B-B14F-4D97-AF65-F5344CB8AC3E}">
        <p14:creationId xmlns:p14="http://schemas.microsoft.com/office/powerpoint/2010/main" val="1619110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DA18B651-3899-4CF2-8FC0-B2EDBA1ACB55}" type="datetimeFigureOut">
              <a:rPr kumimoji="1" lang="ja-JP" altLang="en-US" smtClean="0"/>
              <a:t>2025/5/20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14DA6EF-A28F-4361-B33D-CD1837AB0BE0}" type="slidenum">
              <a:rPr kumimoji="1" lang="ja-JP" altLang="en-US" smtClean="0"/>
              <a:t>‹#›</a:t>
            </a:fld>
            <a:endParaRPr kumimoji="1" lang="ja-JP" altLang="en-US"/>
          </a:p>
        </p:txBody>
      </p:sp>
    </p:spTree>
    <p:extLst>
      <p:ext uri="{BB962C8B-B14F-4D97-AF65-F5344CB8AC3E}">
        <p14:creationId xmlns:p14="http://schemas.microsoft.com/office/powerpoint/2010/main" val="3330370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18B651-3899-4CF2-8FC0-B2EDBA1ACB55}" type="datetimeFigureOut">
              <a:rPr kumimoji="1" lang="ja-JP" altLang="en-US" smtClean="0"/>
              <a:t>2025/5/20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14DA6EF-A28F-4361-B33D-CD1837AB0BE0}" type="slidenum">
              <a:rPr kumimoji="1" lang="ja-JP" altLang="en-US" smtClean="0"/>
              <a:t>‹#›</a:t>
            </a:fld>
            <a:endParaRPr kumimoji="1" lang="ja-JP" altLang="en-US"/>
          </a:p>
        </p:txBody>
      </p:sp>
    </p:spTree>
    <p:extLst>
      <p:ext uri="{BB962C8B-B14F-4D97-AF65-F5344CB8AC3E}">
        <p14:creationId xmlns:p14="http://schemas.microsoft.com/office/powerpoint/2010/main" val="2366863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A18B651-3899-4CF2-8FC0-B2EDBA1ACB55}" type="datetimeFigureOut">
              <a:rPr kumimoji="1" lang="ja-JP" altLang="en-US" smtClean="0"/>
              <a:t>2025/5/20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14DA6EF-A28F-4361-B33D-CD1837AB0BE0}" type="slidenum">
              <a:rPr kumimoji="1" lang="ja-JP" altLang="en-US" smtClean="0"/>
              <a:t>‹#›</a:t>
            </a:fld>
            <a:endParaRPr kumimoji="1" lang="ja-JP" altLang="en-US"/>
          </a:p>
        </p:txBody>
      </p:sp>
    </p:spTree>
    <p:extLst>
      <p:ext uri="{BB962C8B-B14F-4D97-AF65-F5344CB8AC3E}">
        <p14:creationId xmlns:p14="http://schemas.microsoft.com/office/powerpoint/2010/main" val="688131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A18B651-3899-4CF2-8FC0-B2EDBA1ACB55}" type="datetimeFigureOut">
              <a:rPr kumimoji="1" lang="ja-JP" altLang="en-US" smtClean="0"/>
              <a:t>2025/5/20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14DA6EF-A28F-4361-B33D-CD1837AB0BE0}" type="slidenum">
              <a:rPr kumimoji="1" lang="ja-JP" altLang="en-US" smtClean="0"/>
              <a:t>‹#›</a:t>
            </a:fld>
            <a:endParaRPr kumimoji="1" lang="ja-JP" altLang="en-US"/>
          </a:p>
        </p:txBody>
      </p:sp>
    </p:spTree>
    <p:extLst>
      <p:ext uri="{BB962C8B-B14F-4D97-AF65-F5344CB8AC3E}">
        <p14:creationId xmlns:p14="http://schemas.microsoft.com/office/powerpoint/2010/main" val="1272684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A18B651-3899-4CF2-8FC0-B2EDBA1ACB55}" type="datetimeFigureOut">
              <a:rPr kumimoji="1" lang="ja-JP" altLang="en-US" smtClean="0"/>
              <a:t>2025/5/20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14DA6EF-A28F-4361-B33D-CD1837AB0BE0}" type="slidenum">
              <a:rPr kumimoji="1" lang="ja-JP" altLang="en-US" smtClean="0"/>
              <a:t>‹#›</a:t>
            </a:fld>
            <a:endParaRPr kumimoji="1" lang="ja-JP" altLang="en-US"/>
          </a:p>
        </p:txBody>
      </p:sp>
    </p:spTree>
    <p:extLst>
      <p:ext uri="{BB962C8B-B14F-4D97-AF65-F5344CB8AC3E}">
        <p14:creationId xmlns:p14="http://schemas.microsoft.com/office/powerpoint/2010/main" val="133813529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kumimoji="1"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media" Target="../media/media2.mov"/><Relationship Id="rId7" Type="http://schemas.openxmlformats.org/officeDocument/2006/relationships/image" Target="../media/image1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2.png"/><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hyperlink" Target="https://pxhere.com/en/photo/553673" TargetMode="External"/><Relationship Id="rId7" Type="http://schemas.openxmlformats.org/officeDocument/2006/relationships/hyperlink" Target="https://nagano.stopcovid19.jp/cards/number-of-reports-to-covid19-consultation-desk/" TargetMode="Externa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freepngimg.com/png/66252-suite-google-docs-hd-image-free-png" TargetMode="External"/><Relationship Id="rId4" Type="http://schemas.openxmlformats.org/officeDocument/2006/relationships/image" Target="../media/image16.png"/><Relationship Id="rId9" Type="http://schemas.openxmlformats.org/officeDocument/2006/relationships/hyperlink" Target="https://gadgetsin.com/nature-remo-3-smart-universal-remote-compatible-with-alexa-and-google-home-and-homepod.ht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44962833-2EBB-47A0-9823-D4F8E16EE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タイトル 1">
            <a:extLst>
              <a:ext uri="{FF2B5EF4-FFF2-40B4-BE49-F238E27FC236}">
                <a16:creationId xmlns:a16="http://schemas.microsoft.com/office/drawing/2014/main" id="{818C50D2-ADEC-C697-4CCE-47F6878B9C35}"/>
              </a:ext>
            </a:extLst>
          </p:cNvPr>
          <p:cNvSpPr>
            <a:spLocks noGrp="1"/>
          </p:cNvSpPr>
          <p:nvPr>
            <p:ph type="ctrTitle"/>
          </p:nvPr>
        </p:nvSpPr>
        <p:spPr>
          <a:xfrm>
            <a:off x="4377313" y="687388"/>
            <a:ext cx="6290687" cy="5483225"/>
          </a:xfrm>
          <a:effectLst/>
        </p:spPr>
        <p:txBody>
          <a:bodyPr wrap="square" anchor="ctr">
            <a:normAutofit/>
          </a:bodyPr>
          <a:lstStyle/>
          <a:p>
            <a:pPr algn="l"/>
            <a:r>
              <a:rPr lang="ja-JP" altLang="en-US" sz="7200">
                <a:solidFill>
                  <a:schemeClr val="tx1">
                    <a:lumMod val="95000"/>
                  </a:schemeClr>
                </a:solidFill>
                <a:ea typeface="メイリオ"/>
              </a:rPr>
              <a:t>成果発表</a:t>
            </a:r>
          </a:p>
        </p:txBody>
      </p:sp>
      <p:sp>
        <p:nvSpPr>
          <p:cNvPr id="3" name="字幕 2">
            <a:extLst>
              <a:ext uri="{FF2B5EF4-FFF2-40B4-BE49-F238E27FC236}">
                <a16:creationId xmlns:a16="http://schemas.microsoft.com/office/drawing/2014/main" id="{11D45CD4-D07E-454D-F7F0-8B384647B83A}"/>
              </a:ext>
            </a:extLst>
          </p:cNvPr>
          <p:cNvSpPr>
            <a:spLocks noGrp="1"/>
          </p:cNvSpPr>
          <p:nvPr>
            <p:ph type="subTitle" idx="1"/>
          </p:nvPr>
        </p:nvSpPr>
        <p:spPr>
          <a:xfrm>
            <a:off x="838200" y="1295400"/>
            <a:ext cx="2895646" cy="4267200"/>
          </a:xfrm>
        </p:spPr>
        <p:txBody>
          <a:bodyPr anchor="ctr">
            <a:normAutofit/>
          </a:bodyPr>
          <a:lstStyle/>
          <a:p>
            <a:r>
              <a:rPr kumimoji="1" lang="en-US" altLang="ja-JP" sz="2400">
                <a:solidFill>
                  <a:schemeClr val="tx1">
                    <a:lumMod val="95000"/>
                  </a:schemeClr>
                </a:solidFill>
              </a:rPr>
              <a:t>Group 8</a:t>
            </a:r>
          </a:p>
          <a:p>
            <a:endParaRPr lang="en-US" altLang="ja-JP" sz="2400">
              <a:solidFill>
                <a:schemeClr val="tx1">
                  <a:lumMod val="95000"/>
                </a:schemeClr>
              </a:solidFill>
            </a:endParaRPr>
          </a:p>
          <a:p>
            <a:r>
              <a:rPr kumimoji="1" lang="ja-JP" altLang="en-US" sz="2400">
                <a:solidFill>
                  <a:schemeClr val="tx1">
                    <a:lumMod val="95000"/>
                  </a:schemeClr>
                </a:solidFill>
              </a:rPr>
              <a:t>浅田栞</a:t>
            </a:r>
            <a:endParaRPr kumimoji="1" lang="en-US" altLang="ja-JP" sz="2400">
              <a:solidFill>
                <a:schemeClr val="tx1">
                  <a:lumMod val="95000"/>
                </a:schemeClr>
              </a:solidFill>
            </a:endParaRPr>
          </a:p>
          <a:p>
            <a:r>
              <a:rPr lang="ja-JP" altLang="en-US" sz="2400">
                <a:solidFill>
                  <a:schemeClr val="tx1">
                    <a:lumMod val="95000"/>
                  </a:schemeClr>
                </a:solidFill>
              </a:rPr>
              <a:t>岸本直樹</a:t>
            </a:r>
            <a:endParaRPr lang="en-US" altLang="ja-JP" sz="2400">
              <a:solidFill>
                <a:schemeClr val="tx1">
                  <a:lumMod val="95000"/>
                </a:schemeClr>
              </a:solidFill>
            </a:endParaRPr>
          </a:p>
          <a:p>
            <a:r>
              <a:rPr kumimoji="1" lang="ja-JP" altLang="en-US" sz="2400">
                <a:solidFill>
                  <a:schemeClr val="tx1">
                    <a:lumMod val="95000"/>
                  </a:schemeClr>
                </a:solidFill>
              </a:rPr>
              <a:t>澤田稜平</a:t>
            </a:r>
            <a:endParaRPr kumimoji="1" lang="en-US" altLang="ja-JP" sz="2400">
              <a:solidFill>
                <a:schemeClr val="tx1">
                  <a:lumMod val="95000"/>
                </a:schemeClr>
              </a:solidFill>
            </a:endParaRPr>
          </a:p>
          <a:p>
            <a:r>
              <a:rPr lang="ja-JP" altLang="en-US" sz="2400">
                <a:solidFill>
                  <a:schemeClr val="tx1">
                    <a:lumMod val="95000"/>
                  </a:schemeClr>
                </a:solidFill>
              </a:rPr>
              <a:t>大東圭輔</a:t>
            </a:r>
            <a:endParaRPr kumimoji="1" lang="en-US" altLang="ja-JP" sz="2400">
              <a:solidFill>
                <a:schemeClr val="tx1">
                  <a:lumMod val="95000"/>
                </a:schemeClr>
              </a:solidFill>
            </a:endParaRPr>
          </a:p>
          <a:p>
            <a:endParaRPr kumimoji="1" lang="ja-JP" altLang="en-US" sz="2400">
              <a:solidFill>
                <a:schemeClr val="tx1">
                  <a:lumMod val="95000"/>
                </a:schemeClr>
              </a:solidFill>
            </a:endParaRPr>
          </a:p>
        </p:txBody>
      </p:sp>
      <p:cxnSp>
        <p:nvCxnSpPr>
          <p:cNvPr id="13" name="Straight Connector 9">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580" y="2032907"/>
            <a:ext cx="0" cy="27921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04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834E0-AC0B-D56D-59B7-8953275DEC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86E5E8-9528-97D8-6F96-7D1A91025978}"/>
              </a:ext>
            </a:extLst>
          </p:cNvPr>
          <p:cNvSpPr>
            <a:spLocks noGrp="1"/>
          </p:cNvSpPr>
          <p:nvPr>
            <p:ph type="title"/>
          </p:nvPr>
        </p:nvSpPr>
        <p:spPr>
          <a:xfrm>
            <a:off x="166607" y="378040"/>
            <a:ext cx="10515600" cy="1325563"/>
          </a:xfrm>
        </p:spPr>
        <p:txBody>
          <a:bodyPr/>
          <a:lstStyle/>
          <a:p>
            <a:r>
              <a:rPr lang="ja-JP" altLang="en-US">
                <a:gradFill flip="none">
                  <a:gsLst>
                    <a:gs pos="0">
                      <a:srgbClr val="000000"/>
                    </a:gs>
                    <a:gs pos="28000">
                      <a:srgbClr val="FFFFFF"/>
                    </a:gs>
                    <a:gs pos="100000">
                      <a:srgbClr val="94D7E4">
                        <a:lumMod val="0"/>
                        <a:lumOff val="100000"/>
                      </a:srgbClr>
                    </a:gs>
                  </a:gsLst>
                  <a:lin ang="4800000" scaled="0"/>
                  <a:tileRect/>
                </a:gradFill>
                <a:ea typeface="メイリオ"/>
              </a:rPr>
              <a:t>◆Ｌｉｎｅ上での表示</a:t>
            </a:r>
          </a:p>
        </p:txBody>
      </p:sp>
      <p:sp>
        <p:nvSpPr>
          <p:cNvPr id="10" name="TextBox 9">
            <a:extLst>
              <a:ext uri="{FF2B5EF4-FFF2-40B4-BE49-F238E27FC236}">
                <a16:creationId xmlns:a16="http://schemas.microsoft.com/office/drawing/2014/main" id="{6AA3D6BA-B8DC-18F4-10EE-4AE471AC5899}"/>
              </a:ext>
            </a:extLst>
          </p:cNvPr>
          <p:cNvSpPr txBox="1"/>
          <p:nvPr/>
        </p:nvSpPr>
        <p:spPr>
          <a:xfrm>
            <a:off x="704030" y="1452796"/>
            <a:ext cx="102120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ea typeface="メイリオ"/>
              </a:rPr>
              <a:t>・オン-&gt;オフの順でLINEを受信したとき(オフになった瞬間)</a:t>
            </a:r>
          </a:p>
        </p:txBody>
      </p:sp>
      <p:pic>
        <p:nvPicPr>
          <p:cNvPr id="7" name="Content Placeholder 6">
            <a:extLst>
              <a:ext uri="{FF2B5EF4-FFF2-40B4-BE49-F238E27FC236}">
                <a16:creationId xmlns:a16="http://schemas.microsoft.com/office/drawing/2014/main" id="{CC844314-AFE8-D5E4-E522-2CB3E2D83E6C}"/>
              </a:ext>
            </a:extLst>
          </p:cNvPr>
          <p:cNvPicPr>
            <a:picLocks noGrp="1" noChangeAspect="1"/>
          </p:cNvPicPr>
          <p:nvPr>
            <p:ph idx="1"/>
          </p:nvPr>
        </p:nvPicPr>
        <p:blipFill>
          <a:blip r:embed="rId2"/>
          <a:srcRect t="8913" r="-472" b="66957"/>
          <a:stretch>
            <a:fillRect/>
          </a:stretch>
        </p:blipFill>
        <p:spPr>
          <a:xfrm>
            <a:off x="3580966" y="2390400"/>
            <a:ext cx="4451277" cy="2302603"/>
          </a:xfrm>
        </p:spPr>
      </p:pic>
    </p:spTree>
    <p:extLst>
      <p:ext uri="{BB962C8B-B14F-4D97-AF65-F5344CB8AC3E}">
        <p14:creationId xmlns:p14="http://schemas.microsoft.com/office/powerpoint/2010/main" val="4118829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792AB-BC86-43D4-B7D4-EC1DFF49E0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C87B4C-8311-7C34-ED4C-7637F57C9C0C}"/>
              </a:ext>
            </a:extLst>
          </p:cNvPr>
          <p:cNvSpPr>
            <a:spLocks noGrp="1"/>
          </p:cNvSpPr>
          <p:nvPr>
            <p:ph type="title"/>
          </p:nvPr>
        </p:nvSpPr>
        <p:spPr>
          <a:xfrm>
            <a:off x="166607" y="378040"/>
            <a:ext cx="10515600" cy="1325563"/>
          </a:xfrm>
        </p:spPr>
        <p:txBody>
          <a:bodyPr/>
          <a:lstStyle/>
          <a:p>
            <a:r>
              <a:rPr lang="ja-JP" altLang="en-US">
                <a:gradFill flip="none">
                  <a:gsLst>
                    <a:gs pos="0">
                      <a:srgbClr val="000000"/>
                    </a:gs>
                    <a:gs pos="28000">
                      <a:srgbClr val="FFFFFF"/>
                    </a:gs>
                    <a:gs pos="100000">
                      <a:srgbClr val="94D7E4">
                        <a:lumMod val="0"/>
                        <a:lumOff val="100000"/>
                      </a:srgbClr>
                    </a:gs>
                  </a:gsLst>
                  <a:lin ang="4800000" scaled="0"/>
                  <a:tileRect/>
                </a:gradFill>
                <a:ea typeface="メイリオ"/>
              </a:rPr>
              <a:t>◆Ｌｉｎｅ上での表示</a:t>
            </a:r>
          </a:p>
        </p:txBody>
      </p:sp>
      <p:pic>
        <p:nvPicPr>
          <p:cNvPr id="5" name="Content Placeholder 4">
            <a:extLst>
              <a:ext uri="{FF2B5EF4-FFF2-40B4-BE49-F238E27FC236}">
                <a16:creationId xmlns:a16="http://schemas.microsoft.com/office/drawing/2014/main" id="{33D74028-5502-5077-8542-42BC7D22E1B3}"/>
              </a:ext>
            </a:extLst>
          </p:cNvPr>
          <p:cNvPicPr>
            <a:picLocks noGrp="1" noChangeAspect="1"/>
          </p:cNvPicPr>
          <p:nvPr>
            <p:ph idx="1"/>
          </p:nvPr>
        </p:nvPicPr>
        <p:blipFill>
          <a:blip r:embed="rId2"/>
          <a:srcRect t="596" r="225" b="74179"/>
          <a:stretch>
            <a:fillRect/>
          </a:stretch>
        </p:blipFill>
        <p:spPr>
          <a:xfrm>
            <a:off x="6701451" y="2823306"/>
            <a:ext cx="4584959" cy="2413010"/>
          </a:xfrm>
        </p:spPr>
      </p:pic>
      <p:pic>
        <p:nvPicPr>
          <p:cNvPr id="6" name="Picture 5">
            <a:extLst>
              <a:ext uri="{FF2B5EF4-FFF2-40B4-BE49-F238E27FC236}">
                <a16:creationId xmlns:a16="http://schemas.microsoft.com/office/drawing/2014/main" id="{0A843901-584F-7D1F-08AA-EC459EDA960E}"/>
              </a:ext>
            </a:extLst>
          </p:cNvPr>
          <p:cNvPicPr>
            <a:picLocks noChangeAspect="1"/>
          </p:cNvPicPr>
          <p:nvPr/>
        </p:nvPicPr>
        <p:blipFill>
          <a:blip r:embed="rId3"/>
          <a:srcRect r="-181" b="77159"/>
          <a:stretch>
            <a:fillRect/>
          </a:stretch>
        </p:blipFill>
        <p:spPr>
          <a:xfrm>
            <a:off x="587394" y="2827187"/>
            <a:ext cx="4568388" cy="2408612"/>
          </a:xfrm>
          <a:prstGeom prst="rect">
            <a:avLst/>
          </a:prstGeom>
        </p:spPr>
      </p:pic>
      <p:sp>
        <p:nvSpPr>
          <p:cNvPr id="8" name="TextBox 7">
            <a:extLst>
              <a:ext uri="{FF2B5EF4-FFF2-40B4-BE49-F238E27FC236}">
                <a16:creationId xmlns:a16="http://schemas.microsoft.com/office/drawing/2014/main" id="{12C0B7CB-7087-19B5-3821-AE6EC3591CEA}"/>
              </a:ext>
            </a:extLst>
          </p:cNvPr>
          <p:cNvSpPr txBox="1"/>
          <p:nvPr/>
        </p:nvSpPr>
        <p:spPr>
          <a:xfrm>
            <a:off x="1026779" y="2072518"/>
            <a:ext cx="399524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メイリオ"/>
              </a:rPr>
              <a:t>前々日のデータが存在しない、</a:t>
            </a:r>
            <a:endParaRPr lang="en-US" altLang="ja-JP">
              <a:ea typeface="メイリオ"/>
            </a:endParaRPr>
          </a:p>
          <a:p>
            <a:pPr algn="l"/>
            <a:r>
              <a:rPr lang="ja-JP" altLang="en-US">
                <a:ea typeface="メイリオ"/>
              </a:rPr>
              <a:t>もしくは</a:t>
            </a:r>
            <a:r>
              <a:rPr lang="ja-JP" altLang="en-US">
                <a:latin typeface="Roboto Mono"/>
                <a:ea typeface="メイリオ"/>
              </a:rPr>
              <a:t>0</a:t>
            </a:r>
            <a:r>
              <a:rPr lang="ja-JP" altLang="en-US">
                <a:ea typeface="メイリオ"/>
              </a:rPr>
              <a:t>時間</a:t>
            </a:r>
            <a:r>
              <a:rPr lang="ja-JP" altLang="en-US">
                <a:latin typeface="Roboto Mono"/>
                <a:ea typeface="メイリオ"/>
              </a:rPr>
              <a:t>0</a:t>
            </a:r>
            <a:r>
              <a:rPr lang="ja-JP" altLang="en-US">
                <a:ea typeface="メイリオ"/>
              </a:rPr>
              <a:t>分だった場合</a:t>
            </a:r>
            <a:endParaRPr lang="en-US">
              <a:ea typeface="メイリオ"/>
            </a:endParaRPr>
          </a:p>
        </p:txBody>
      </p:sp>
      <p:sp>
        <p:nvSpPr>
          <p:cNvPr id="9" name="TextBox 8">
            <a:extLst>
              <a:ext uri="{FF2B5EF4-FFF2-40B4-BE49-F238E27FC236}">
                <a16:creationId xmlns:a16="http://schemas.microsoft.com/office/drawing/2014/main" id="{B0907EFD-33C3-B4CD-7F85-FC06629C4F8E}"/>
              </a:ext>
            </a:extLst>
          </p:cNvPr>
          <p:cNvSpPr txBox="1"/>
          <p:nvPr/>
        </p:nvSpPr>
        <p:spPr>
          <a:xfrm>
            <a:off x="6923323" y="2350443"/>
            <a:ext cx="44701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メイリオ"/>
              </a:rPr>
              <a:t>前々日の使用時間データがあった場合</a:t>
            </a:r>
          </a:p>
        </p:txBody>
      </p:sp>
      <p:sp>
        <p:nvSpPr>
          <p:cNvPr id="10" name="TextBox 9">
            <a:extLst>
              <a:ext uri="{FF2B5EF4-FFF2-40B4-BE49-F238E27FC236}">
                <a16:creationId xmlns:a16="http://schemas.microsoft.com/office/drawing/2014/main" id="{2E324C29-A496-15B3-45E6-FF686FA47EE4}"/>
              </a:ext>
            </a:extLst>
          </p:cNvPr>
          <p:cNvSpPr txBox="1"/>
          <p:nvPr/>
        </p:nvSpPr>
        <p:spPr>
          <a:xfrm>
            <a:off x="704030" y="1452796"/>
            <a:ext cx="38201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ea typeface="メイリオ"/>
              </a:rPr>
              <a:t>・毎日</a:t>
            </a:r>
            <a:r>
              <a:rPr lang="ja-JP" altLang="en-US" sz="2800">
                <a:latin typeface="Roboto Mono"/>
                <a:ea typeface="メイリオ"/>
              </a:rPr>
              <a:t>0</a:t>
            </a:r>
            <a:r>
              <a:rPr lang="ja-JP" altLang="en-US" sz="2800">
                <a:ea typeface="メイリオ"/>
              </a:rPr>
              <a:t>時</a:t>
            </a:r>
            <a:r>
              <a:rPr lang="ja-JP" altLang="en-US" sz="2800">
                <a:latin typeface="Roboto Mono"/>
                <a:ea typeface="メイリオ"/>
              </a:rPr>
              <a:t>0</a:t>
            </a:r>
            <a:r>
              <a:rPr lang="ja-JP" altLang="en-US" sz="2800">
                <a:ea typeface="メイリオ"/>
              </a:rPr>
              <a:t>分</a:t>
            </a:r>
            <a:endParaRPr lang="en-US" sz="2800"/>
          </a:p>
        </p:txBody>
      </p:sp>
      <p:sp>
        <p:nvSpPr>
          <p:cNvPr id="7" name="TextBox 6">
            <a:extLst>
              <a:ext uri="{FF2B5EF4-FFF2-40B4-BE49-F238E27FC236}">
                <a16:creationId xmlns:a16="http://schemas.microsoft.com/office/drawing/2014/main" id="{EE7E7FBD-C048-45CB-DA5D-74C61192D2B9}"/>
              </a:ext>
            </a:extLst>
          </p:cNvPr>
          <p:cNvSpPr txBox="1"/>
          <p:nvPr/>
        </p:nvSpPr>
        <p:spPr>
          <a:xfrm>
            <a:off x="1026938" y="5569198"/>
            <a:ext cx="36766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メイリオ"/>
              </a:rPr>
              <a:t>前日の照明使用時間の合計を送信</a:t>
            </a:r>
            <a:endParaRPr lang="en-US"/>
          </a:p>
        </p:txBody>
      </p:sp>
      <p:sp>
        <p:nvSpPr>
          <p:cNvPr id="11" name="TextBox 10">
            <a:extLst>
              <a:ext uri="{FF2B5EF4-FFF2-40B4-BE49-F238E27FC236}">
                <a16:creationId xmlns:a16="http://schemas.microsoft.com/office/drawing/2014/main" id="{F235DD7E-A8C2-7A98-F619-ABA58952FABE}"/>
              </a:ext>
            </a:extLst>
          </p:cNvPr>
          <p:cNvSpPr txBox="1"/>
          <p:nvPr/>
        </p:nvSpPr>
        <p:spPr>
          <a:xfrm>
            <a:off x="7075713" y="5573656"/>
            <a:ext cx="38338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メイリオ"/>
              </a:rPr>
              <a:t>前日の照明使用時間および前々日の使用時間に対しての割合を表示</a:t>
            </a:r>
          </a:p>
        </p:txBody>
      </p:sp>
    </p:spTree>
    <p:extLst>
      <p:ext uri="{BB962C8B-B14F-4D97-AF65-F5344CB8AC3E}">
        <p14:creationId xmlns:p14="http://schemas.microsoft.com/office/powerpoint/2010/main" val="3766097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668ED-0482-895B-4D07-993D46B0C9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FCE4AC-CE0F-CF7A-ED74-7387A8676F78}"/>
              </a:ext>
            </a:extLst>
          </p:cNvPr>
          <p:cNvSpPr>
            <a:spLocks noGrp="1"/>
          </p:cNvSpPr>
          <p:nvPr>
            <p:ph type="title"/>
          </p:nvPr>
        </p:nvSpPr>
        <p:spPr>
          <a:xfrm>
            <a:off x="166607" y="378040"/>
            <a:ext cx="10515600" cy="1325563"/>
          </a:xfrm>
        </p:spPr>
        <p:txBody>
          <a:bodyPr>
            <a:normAutofit fontScale="90000"/>
          </a:bodyPr>
          <a:lstStyle/>
          <a:p>
            <a:r>
              <a:rPr lang="ja-JP" altLang="en-US">
                <a:gradFill flip="none">
                  <a:gsLst>
                    <a:gs pos="0">
                      <a:srgbClr val="000000"/>
                    </a:gs>
                    <a:gs pos="28000">
                      <a:srgbClr val="FFFFFF"/>
                    </a:gs>
                    <a:gs pos="100000">
                      <a:srgbClr val="94D7E4">
                        <a:lumMod val="0"/>
                        <a:lumOff val="100000"/>
                      </a:srgbClr>
                    </a:gs>
                  </a:gsLst>
                  <a:lin ang="4800000" scaled="0"/>
                  <a:tileRect/>
                </a:gradFill>
                <a:ea typeface="メイリオ"/>
              </a:rPr>
              <a:t>◆実際の動き</a:t>
            </a:r>
            <a:br>
              <a:rPr lang="ja-JP" altLang="en-US">
                <a:gradFill flip="none">
                  <a:gsLst>
                    <a:gs pos="0">
                      <a:srgbClr val="000000"/>
                    </a:gs>
                    <a:gs pos="28000">
                      <a:srgbClr val="FFFFFF"/>
                    </a:gs>
                    <a:gs pos="100000">
                      <a:srgbClr val="94D7E4">
                        <a:lumMod val="0"/>
                        <a:lumOff val="100000"/>
                      </a:srgbClr>
                    </a:gs>
                  </a:gsLst>
                  <a:lin ang="4800000" scaled="0"/>
                  <a:tileRect/>
                </a:gradFill>
                <a:ea typeface="メイリオ"/>
              </a:rPr>
            </a:br>
            <a:endParaRPr lang="ja-JP" altLang="en-US">
              <a:gradFill flip="none">
                <a:gsLst>
                  <a:gs pos="0">
                    <a:srgbClr val="000000"/>
                  </a:gs>
                  <a:gs pos="28000">
                    <a:srgbClr val="FFFFFF"/>
                  </a:gs>
                  <a:gs pos="100000">
                    <a:srgbClr val="94D7E4">
                      <a:lumMod val="0"/>
                      <a:lumOff val="100000"/>
                    </a:srgbClr>
                  </a:gs>
                </a:gsLst>
                <a:lin ang="4800000" scaled="0"/>
                <a:tileRect/>
              </a:gradFill>
              <a:ea typeface="メイリオ"/>
            </a:endParaRPr>
          </a:p>
        </p:txBody>
      </p:sp>
      <p:sp>
        <p:nvSpPr>
          <p:cNvPr id="4" name="Content Placeholder 3">
            <a:extLst>
              <a:ext uri="{FF2B5EF4-FFF2-40B4-BE49-F238E27FC236}">
                <a16:creationId xmlns:a16="http://schemas.microsoft.com/office/drawing/2014/main" id="{0712640B-E8C3-C0AA-8EB1-46398E5E1568}"/>
              </a:ext>
            </a:extLst>
          </p:cNvPr>
          <p:cNvSpPr>
            <a:spLocks noGrp="1"/>
          </p:cNvSpPr>
          <p:nvPr>
            <p:ph idx="1"/>
          </p:nvPr>
        </p:nvSpPr>
        <p:spPr>
          <a:xfrm>
            <a:off x="3800447" y="3430307"/>
            <a:ext cx="3241331" cy="1536421"/>
          </a:xfrm>
        </p:spPr>
        <p:txBody>
          <a:bodyPr vert="horz" lIns="91440" tIns="45720" rIns="91440" bIns="45720" rtlCol="0" anchor="t">
            <a:normAutofit/>
          </a:bodyPr>
          <a:lstStyle/>
          <a:p>
            <a:pPr marL="0" indent="0">
              <a:buNone/>
            </a:pPr>
            <a:r>
              <a:rPr lang="en-US" sz="1000">
                <a:gradFill>
                  <a:gsLst>
                    <a:gs pos="0">
                      <a:srgbClr val="000000"/>
                    </a:gs>
                    <a:gs pos="34000">
                      <a:srgbClr val="FFFFFF"/>
                    </a:gs>
                    <a:gs pos="100000">
                      <a:srgbClr val="94D7E4">
                        <a:lumMod val="0"/>
                        <a:lumOff val="100000"/>
                      </a:srgbClr>
                    </a:gs>
                  </a:gsLst>
                  <a:lin ang="4800000" scaled="0"/>
                </a:gradFill>
                <a:latin typeface="Roboto Mono"/>
                <a:ea typeface="Roboto Mono"/>
              </a:rPr>
              <a:t>　　　　　</a:t>
            </a:r>
            <a:endParaRPr lang="en-US">
              <a:gradFill>
                <a:gsLst>
                  <a:gs pos="0">
                    <a:prstClr val="black">
                      <a:lumMod val="25000"/>
                      <a:lumOff val="75000"/>
                    </a:prstClr>
                  </a:gs>
                  <a:gs pos="34000">
                    <a:prstClr val="white">
                      <a:lumMod val="93000"/>
                    </a:prstClr>
                  </a:gs>
                  <a:gs pos="100000">
                    <a:srgbClr val="94D7E4">
                      <a:lumMod val="0"/>
                      <a:lumOff val="100000"/>
                    </a:srgbClr>
                  </a:gs>
                </a:gsLst>
                <a:lin ang="4800000" scaled="0"/>
              </a:gradFill>
            </a:endParaRPr>
          </a:p>
          <a:p>
            <a:endParaRPr lang="en-US" sz="1000">
              <a:gradFill>
                <a:gsLst>
                  <a:gs pos="0">
                    <a:srgbClr val="000000"/>
                  </a:gs>
                  <a:gs pos="34000">
                    <a:srgbClr val="FFFFFF"/>
                  </a:gs>
                  <a:gs pos="100000">
                    <a:srgbClr val="94D7E4">
                      <a:lumMod val="0"/>
                      <a:lumOff val="100000"/>
                    </a:srgbClr>
                  </a:gs>
                </a:gsLst>
                <a:lin ang="4800000" scaled="0"/>
              </a:gradFill>
              <a:latin typeface="Roboto Mono"/>
              <a:ea typeface="Roboto Mono"/>
            </a:endParaRPr>
          </a:p>
        </p:txBody>
      </p:sp>
      <p:pic>
        <p:nvPicPr>
          <p:cNvPr id="3" name="IMG_0054">
            <a:hlinkClick r:id="" action="ppaction://media"/>
            <a:extLst>
              <a:ext uri="{FF2B5EF4-FFF2-40B4-BE49-F238E27FC236}">
                <a16:creationId xmlns:a16="http://schemas.microsoft.com/office/drawing/2014/main" id="{CAEB1985-E777-9DDA-DF88-EA69A06956D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22643" y="1815353"/>
            <a:ext cx="2656823" cy="4652683"/>
          </a:xfrm>
          <a:prstGeom prst="rect">
            <a:avLst/>
          </a:prstGeom>
        </p:spPr>
      </p:pic>
      <p:pic>
        <p:nvPicPr>
          <p:cNvPr id="5" name="IMG_0055">
            <a:hlinkClick r:id="" action="ppaction://media"/>
            <a:extLst>
              <a:ext uri="{FF2B5EF4-FFF2-40B4-BE49-F238E27FC236}">
                <a16:creationId xmlns:a16="http://schemas.microsoft.com/office/drawing/2014/main" id="{BE6E8BC2-BD07-4423-9984-DAE8194A25DC}"/>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7478619" y="1707776"/>
            <a:ext cx="2665787" cy="4760259"/>
          </a:xfrm>
          <a:prstGeom prst="rect">
            <a:avLst/>
          </a:prstGeom>
        </p:spPr>
      </p:pic>
      <p:sp>
        <p:nvSpPr>
          <p:cNvPr id="6" name="TextBox 5">
            <a:extLst>
              <a:ext uri="{FF2B5EF4-FFF2-40B4-BE49-F238E27FC236}">
                <a16:creationId xmlns:a16="http://schemas.microsoft.com/office/drawing/2014/main" id="{725CBFD2-9056-36A4-F186-40035BBB8001}"/>
              </a:ext>
            </a:extLst>
          </p:cNvPr>
          <p:cNvSpPr txBox="1"/>
          <p:nvPr/>
        </p:nvSpPr>
        <p:spPr>
          <a:xfrm>
            <a:off x="2129577" y="1336225"/>
            <a:ext cx="6592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t>オン</a:t>
            </a:r>
            <a:endParaRPr lang="en-US"/>
          </a:p>
        </p:txBody>
      </p:sp>
      <p:sp>
        <p:nvSpPr>
          <p:cNvPr id="7" name="TextBox 6">
            <a:extLst>
              <a:ext uri="{FF2B5EF4-FFF2-40B4-BE49-F238E27FC236}">
                <a16:creationId xmlns:a16="http://schemas.microsoft.com/office/drawing/2014/main" id="{E35006C8-FB8D-CBA6-E3C2-9103A7CD02E3}"/>
              </a:ext>
            </a:extLst>
          </p:cNvPr>
          <p:cNvSpPr txBox="1"/>
          <p:nvPr/>
        </p:nvSpPr>
        <p:spPr>
          <a:xfrm>
            <a:off x="8434336" y="1336146"/>
            <a:ext cx="7669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t>オフ</a:t>
            </a:r>
            <a:endParaRPr lang="en-US"/>
          </a:p>
        </p:txBody>
      </p:sp>
    </p:spTree>
    <p:extLst>
      <p:ext uri="{BB962C8B-B14F-4D97-AF65-F5344CB8AC3E}">
        <p14:creationId xmlns:p14="http://schemas.microsoft.com/office/powerpoint/2010/main" val="66319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数字と青色の抽象的なパターン">
            <a:extLst>
              <a:ext uri="{FF2B5EF4-FFF2-40B4-BE49-F238E27FC236}">
                <a16:creationId xmlns:a16="http://schemas.microsoft.com/office/drawing/2014/main" id="{197A28A2-E036-642E-4EF0-DAC60FD5DF14}"/>
              </a:ext>
            </a:extLst>
          </p:cNvPr>
          <p:cNvPicPr>
            <a:picLocks noChangeAspect="1"/>
          </p:cNvPicPr>
          <p:nvPr/>
        </p:nvPicPr>
        <p:blipFill>
          <a:blip r:embed="rId3">
            <a:duotone>
              <a:prstClr val="black"/>
              <a:schemeClr val="tx2">
                <a:tint val="45000"/>
                <a:satMod val="400000"/>
              </a:schemeClr>
            </a:duotone>
            <a:alphaModFix amt="12000"/>
          </a:blip>
          <a:srcRect l="9091" t="27915" b="3903"/>
          <a:stretch/>
        </p:blipFill>
        <p:spPr>
          <a:xfrm>
            <a:off x="20" y="1"/>
            <a:ext cx="12191980" cy="6858000"/>
          </a:xfrm>
          <a:prstGeom prst="rect">
            <a:avLst/>
          </a:prstGeom>
        </p:spPr>
      </p:pic>
      <p:sp>
        <p:nvSpPr>
          <p:cNvPr id="2" name="タイトル 1">
            <a:extLst>
              <a:ext uri="{FF2B5EF4-FFF2-40B4-BE49-F238E27FC236}">
                <a16:creationId xmlns:a16="http://schemas.microsoft.com/office/drawing/2014/main" id="{C41AC42A-C0A9-CDC5-3ABB-62B7B44A54DC}"/>
              </a:ext>
            </a:extLst>
          </p:cNvPr>
          <p:cNvSpPr>
            <a:spLocks noGrp="1"/>
          </p:cNvSpPr>
          <p:nvPr>
            <p:ph type="title"/>
          </p:nvPr>
        </p:nvSpPr>
        <p:spPr>
          <a:xfrm>
            <a:off x="2209800" y="4464028"/>
            <a:ext cx="9144000" cy="1641490"/>
          </a:xfrm>
        </p:spPr>
        <p:txBody>
          <a:bodyPr vert="horz" wrap="none" lIns="91440" tIns="45720" rIns="91440" bIns="45720" rtlCol="0" anchor="t">
            <a:normAutofit/>
          </a:bodyPr>
          <a:lstStyle/>
          <a:p>
            <a:pPr algn="r"/>
            <a:r>
              <a:rPr kumimoji="1" lang="en-US" altLang="ja-JP" sz="9600" spc="-300">
                <a:gradFill flip="none">
                  <a:gsLst>
                    <a:gs pos="0">
                      <a:srgbClr val="000000"/>
                    </a:gs>
                    <a:gs pos="32000">
                      <a:srgbClr val="FFFFFF"/>
                    </a:gs>
                    <a:gs pos="100000">
                      <a:srgbClr val="94D7E4">
                        <a:lumMod val="0"/>
                        <a:lumOff val="100000"/>
                      </a:srgbClr>
                    </a:gs>
                  </a:gsLst>
                  <a:lin ang="8100000" scaled="1"/>
                  <a:tileRect/>
                </a:gradFill>
                <a:effectLst>
                  <a:outerShdw blurRad="469900" dist="342900" dir="5400000" sy="-20000" rotWithShape="0">
                    <a:prstClr val="black">
                      <a:alpha val="66000"/>
                    </a:prstClr>
                  </a:outerShdw>
                </a:effectLst>
                <a:ea typeface="メイリオ"/>
              </a:rPr>
              <a:t>3</a:t>
            </a:r>
            <a:r>
              <a:rPr lang="en-US" altLang="ja-JP" sz="9600" spc="-300">
                <a:gradFill flip="none">
                  <a:gsLst>
                    <a:gs pos="0">
                      <a:srgbClr val="000000"/>
                    </a:gs>
                    <a:gs pos="32000">
                      <a:srgbClr val="FFFFFF"/>
                    </a:gs>
                    <a:gs pos="100000">
                      <a:srgbClr val="94D7E4">
                        <a:lumMod val="0"/>
                        <a:lumOff val="100000"/>
                      </a:srgbClr>
                    </a:gs>
                  </a:gsLst>
                  <a:lin ang="8100000" scaled="1"/>
                  <a:tileRect/>
                </a:gradFill>
                <a:effectLst>
                  <a:outerShdw blurRad="469900" dist="342900" dir="5400000" sy="-20000" rotWithShape="0">
                    <a:prstClr val="black">
                      <a:alpha val="66000"/>
                    </a:prstClr>
                  </a:outerShdw>
                </a:effectLst>
                <a:ea typeface="メイリオ"/>
              </a:rPr>
              <a:t>. 設計</a:t>
            </a:r>
            <a:endParaRPr lang="ja-JP" altLang="en-US" sz="9600" spc="-300">
              <a:gradFill flip="none">
                <a:gsLst>
                  <a:gs pos="0">
                    <a:srgbClr val="000000"/>
                  </a:gs>
                  <a:gs pos="32000">
                    <a:srgbClr val="FFFFFF"/>
                  </a:gs>
                  <a:gs pos="100000">
                    <a:srgbClr val="94D7E4">
                      <a:lumMod val="0"/>
                      <a:lumOff val="100000"/>
                    </a:srgbClr>
                  </a:gs>
                </a:gsLst>
                <a:lin ang="8100000" scaled="1"/>
                <a:tileRect/>
              </a:gradFill>
              <a:effectLst>
                <a:outerShdw blurRad="469900" dist="342900" dir="5400000" sy="-20000" rotWithShape="0">
                  <a:prstClr val="black">
                    <a:alpha val="66000"/>
                  </a:prstClr>
                </a:outerShdw>
              </a:effectLst>
              <a:ea typeface="メイリオ"/>
            </a:endParaRPr>
          </a:p>
        </p:txBody>
      </p:sp>
    </p:spTree>
    <p:extLst>
      <p:ext uri="{BB962C8B-B14F-4D97-AF65-F5344CB8AC3E}">
        <p14:creationId xmlns:p14="http://schemas.microsoft.com/office/powerpoint/2010/main" val="54067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0">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DB604BE-DD81-69E8-EB60-9AF56A445FBF}"/>
              </a:ext>
            </a:extLst>
          </p:cNvPr>
          <p:cNvSpPr>
            <a:spLocks noGrp="1"/>
          </p:cNvSpPr>
          <p:nvPr>
            <p:ph type="title"/>
          </p:nvPr>
        </p:nvSpPr>
        <p:spPr>
          <a:xfrm>
            <a:off x="398389" y="1676251"/>
            <a:ext cx="3270968" cy="4449541"/>
          </a:xfrm>
        </p:spPr>
        <p:txBody>
          <a:bodyPr anchor="t">
            <a:normAutofit/>
          </a:bodyPr>
          <a:lstStyle/>
          <a:p>
            <a:r>
              <a:rPr kumimoji="1" lang="ja-JP" altLang="en-US" sz="4800">
                <a:solidFill>
                  <a:schemeClr val="tx1"/>
                </a:solidFill>
              </a:rPr>
              <a:t>必要な</a:t>
            </a:r>
            <a:br>
              <a:rPr kumimoji="1" lang="en-US" altLang="ja-JP" sz="4800">
                <a:solidFill>
                  <a:schemeClr val="tx1"/>
                </a:solidFill>
              </a:rPr>
            </a:br>
            <a:r>
              <a:rPr kumimoji="1" lang="ja-JP" altLang="en-US" sz="4800">
                <a:solidFill>
                  <a:schemeClr val="tx1"/>
                </a:solidFill>
              </a:rPr>
              <a:t>モジュール</a:t>
            </a:r>
          </a:p>
        </p:txBody>
      </p:sp>
      <p:graphicFrame>
        <p:nvGraphicFramePr>
          <p:cNvPr id="15" name="コンテンツ プレースホルダー 2">
            <a:extLst>
              <a:ext uri="{FF2B5EF4-FFF2-40B4-BE49-F238E27FC236}">
                <a16:creationId xmlns:a16="http://schemas.microsoft.com/office/drawing/2014/main" id="{3CD1D754-D25B-6D70-BB41-100195BBA6CF}"/>
              </a:ext>
            </a:extLst>
          </p:cNvPr>
          <p:cNvGraphicFramePr>
            <a:graphicFrameLocks noGrp="1"/>
          </p:cNvGraphicFramePr>
          <p:nvPr>
            <p:ph idx="1"/>
            <p:extLst>
              <p:ext uri="{D42A27DB-BD31-4B8C-83A1-F6EECF244321}">
                <p14:modId xmlns:p14="http://schemas.microsoft.com/office/powerpoint/2010/main" val="1841790446"/>
              </p:ext>
            </p:extLst>
          </p:nvPr>
        </p:nvGraphicFramePr>
        <p:xfrm>
          <a:off x="4715636" y="806008"/>
          <a:ext cx="6912245" cy="5536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02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F9D0D1-C24D-56CB-2B59-980BDCCFFC8A}"/>
              </a:ext>
            </a:extLst>
          </p:cNvPr>
          <p:cNvSpPr>
            <a:spLocks noGrp="1"/>
          </p:cNvSpPr>
          <p:nvPr>
            <p:ph type="title"/>
          </p:nvPr>
        </p:nvSpPr>
        <p:spPr>
          <a:xfrm>
            <a:off x="533400" y="33234"/>
            <a:ext cx="10515600" cy="1325563"/>
          </a:xfrm>
        </p:spPr>
        <p:txBody>
          <a:bodyPr/>
          <a:lstStyle/>
          <a:p>
            <a:r>
              <a:rPr lang="ja-JP" altLang="en-US">
                <a:latin typeface="BIZ UDゴシック" panose="020B0400000000000000" pitchFamily="49" charset="-128"/>
                <a:ea typeface="BIZ UDゴシック" panose="020B0400000000000000" pitchFamily="49" charset="-128"/>
              </a:rPr>
              <a:t>システム処理の流れ</a:t>
            </a:r>
            <a:endParaRPr kumimoji="1" lang="ja-JP" altLang="en-US">
              <a:latin typeface="BIZ UDゴシック" panose="020B0400000000000000" pitchFamily="49" charset="-128"/>
              <a:ea typeface="BIZ UDゴシック" panose="020B0400000000000000" pitchFamily="49" charset="-128"/>
            </a:endParaRPr>
          </a:p>
        </p:txBody>
      </p:sp>
      <p:sp>
        <p:nvSpPr>
          <p:cNvPr id="3" name="コンテンツ プレースホルダー 2">
            <a:extLst>
              <a:ext uri="{FF2B5EF4-FFF2-40B4-BE49-F238E27FC236}">
                <a16:creationId xmlns:a16="http://schemas.microsoft.com/office/drawing/2014/main" id="{EA41A055-3C13-10A2-52EB-A668E04CB066}"/>
              </a:ext>
            </a:extLst>
          </p:cNvPr>
          <p:cNvSpPr>
            <a:spLocks noGrp="1"/>
          </p:cNvSpPr>
          <p:nvPr>
            <p:ph idx="1"/>
          </p:nvPr>
        </p:nvSpPr>
        <p:spPr>
          <a:xfrm>
            <a:off x="1120000" y="2101804"/>
            <a:ext cx="10233800" cy="4351338"/>
          </a:xfrm>
        </p:spPr>
        <p:txBody>
          <a:bodyPr/>
          <a:lstStyle/>
          <a:p>
            <a:pPr marL="0" indent="0">
              <a:buNone/>
            </a:pPr>
            <a:endParaRPr lang="en-US" altLang="ja-JP"/>
          </a:p>
          <a:p>
            <a:endParaRPr kumimoji="1" lang="ja-JP" altLang="en-US"/>
          </a:p>
        </p:txBody>
      </p:sp>
      <p:pic>
        <p:nvPicPr>
          <p:cNvPr id="5" name="図 4" descr="台の上に置いてあるランプ&#10;&#10;AI によって生成されたコンテンツは間違っている可能性があります。">
            <a:extLst>
              <a:ext uri="{FF2B5EF4-FFF2-40B4-BE49-F238E27FC236}">
                <a16:creationId xmlns:a16="http://schemas.microsoft.com/office/drawing/2014/main" id="{65DF0528-6C6C-2E05-6B65-6DC80DB901D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79777" y="2573983"/>
            <a:ext cx="2773470" cy="2444332"/>
          </a:xfrm>
          <a:prstGeom prst="rect">
            <a:avLst/>
          </a:prstGeom>
        </p:spPr>
      </p:pic>
      <p:pic>
        <p:nvPicPr>
          <p:cNvPr id="7" name="図 6" descr="アイコン&#10;&#10;AI によって生成されたコンテンツは間違っている可能性があります。">
            <a:extLst>
              <a:ext uri="{FF2B5EF4-FFF2-40B4-BE49-F238E27FC236}">
                <a16:creationId xmlns:a16="http://schemas.microsoft.com/office/drawing/2014/main" id="{543703EB-9C54-A6BE-0A89-75B15441551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14316" y="2573983"/>
            <a:ext cx="2129261" cy="2557596"/>
          </a:xfrm>
          <a:prstGeom prst="rect">
            <a:avLst/>
          </a:prstGeom>
        </p:spPr>
      </p:pic>
      <p:pic>
        <p:nvPicPr>
          <p:cNvPr id="10" name="図 9" descr="挿絵 が含まれている画像&#10;&#10;AI によって生成されたコンテンツは間違っている可能性があります。">
            <a:extLst>
              <a:ext uri="{FF2B5EF4-FFF2-40B4-BE49-F238E27FC236}">
                <a16:creationId xmlns:a16="http://schemas.microsoft.com/office/drawing/2014/main" id="{E8291A06-9041-DF54-A8EA-CA9AFFBAD51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842107" y="2988229"/>
            <a:ext cx="1759515" cy="1759515"/>
          </a:xfrm>
          <a:prstGeom prst="rect">
            <a:avLst/>
          </a:prstGeom>
        </p:spPr>
      </p:pic>
      <p:sp>
        <p:nvSpPr>
          <p:cNvPr id="15" name="矢印: 右 14">
            <a:extLst>
              <a:ext uri="{FF2B5EF4-FFF2-40B4-BE49-F238E27FC236}">
                <a16:creationId xmlns:a16="http://schemas.microsoft.com/office/drawing/2014/main" id="{10F2F762-12E5-FE1E-6F24-11C94EFCE192}"/>
              </a:ext>
            </a:extLst>
          </p:cNvPr>
          <p:cNvSpPr/>
          <p:nvPr/>
        </p:nvSpPr>
        <p:spPr>
          <a:xfrm>
            <a:off x="3710005" y="2767998"/>
            <a:ext cx="1518568" cy="3620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左 16">
            <a:extLst>
              <a:ext uri="{FF2B5EF4-FFF2-40B4-BE49-F238E27FC236}">
                <a16:creationId xmlns:a16="http://schemas.microsoft.com/office/drawing/2014/main" id="{7703E0F4-6E2A-11E3-D104-E0159217A3AD}"/>
              </a:ext>
            </a:extLst>
          </p:cNvPr>
          <p:cNvSpPr/>
          <p:nvPr/>
        </p:nvSpPr>
        <p:spPr>
          <a:xfrm>
            <a:off x="2507983" y="5136617"/>
            <a:ext cx="8213338" cy="51605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descr="ゲーム機のリモコン&#10;&#10;AI によって生成されたコンテンツは間違っている可能性があります。">
            <a:extLst>
              <a:ext uri="{FF2B5EF4-FFF2-40B4-BE49-F238E27FC236}">
                <a16:creationId xmlns:a16="http://schemas.microsoft.com/office/drawing/2014/main" id="{2C07E89D-D1F7-472F-87F9-1B2BF8624B9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794375" y="3256227"/>
            <a:ext cx="1349829" cy="1379286"/>
          </a:xfrm>
          <a:prstGeom prst="rect">
            <a:avLst/>
          </a:prstGeom>
        </p:spPr>
      </p:pic>
      <p:sp>
        <p:nvSpPr>
          <p:cNvPr id="22" name="テキスト ボックス 21">
            <a:extLst>
              <a:ext uri="{FF2B5EF4-FFF2-40B4-BE49-F238E27FC236}">
                <a16:creationId xmlns:a16="http://schemas.microsoft.com/office/drawing/2014/main" id="{FBD4BEB2-B43A-BFBD-CC90-28CB217C7F6C}"/>
              </a:ext>
            </a:extLst>
          </p:cNvPr>
          <p:cNvSpPr txBox="1"/>
          <p:nvPr/>
        </p:nvSpPr>
        <p:spPr>
          <a:xfrm>
            <a:off x="5153614" y="5655800"/>
            <a:ext cx="1898089" cy="923330"/>
          </a:xfrm>
          <a:prstGeom prst="rect">
            <a:avLst/>
          </a:prstGeom>
          <a:noFill/>
        </p:spPr>
        <p:txBody>
          <a:bodyPr wrap="square" rtlCol="0">
            <a:spAutoFit/>
          </a:bodyPr>
          <a:lstStyle/>
          <a:p>
            <a:r>
              <a:rPr kumimoji="1" lang="en-US" altLang="ja-JP" b="1"/>
              <a:t>Remo3</a:t>
            </a:r>
            <a:r>
              <a:rPr kumimoji="1" lang="ja-JP" altLang="en-US" b="1"/>
              <a:t>を通じてライトの</a:t>
            </a:r>
            <a:r>
              <a:rPr kumimoji="1" lang="en-US" altLang="ja-JP" b="1"/>
              <a:t>on/off</a:t>
            </a:r>
          </a:p>
          <a:p>
            <a:r>
              <a:rPr kumimoji="1" lang="ja-JP" altLang="en-US" b="1"/>
              <a:t>や明るさの調整</a:t>
            </a:r>
          </a:p>
        </p:txBody>
      </p:sp>
      <p:sp>
        <p:nvSpPr>
          <p:cNvPr id="24" name="テキスト ボックス 23">
            <a:extLst>
              <a:ext uri="{FF2B5EF4-FFF2-40B4-BE49-F238E27FC236}">
                <a16:creationId xmlns:a16="http://schemas.microsoft.com/office/drawing/2014/main" id="{A6CA1FC0-436C-B5FA-8C64-D19067B3C575}"/>
              </a:ext>
            </a:extLst>
          </p:cNvPr>
          <p:cNvSpPr txBox="1"/>
          <p:nvPr/>
        </p:nvSpPr>
        <p:spPr>
          <a:xfrm>
            <a:off x="3225015" y="2123890"/>
            <a:ext cx="3353931" cy="707886"/>
          </a:xfrm>
          <a:prstGeom prst="rect">
            <a:avLst/>
          </a:prstGeom>
          <a:noFill/>
        </p:spPr>
        <p:txBody>
          <a:bodyPr wrap="square" rtlCol="0">
            <a:spAutoFit/>
          </a:bodyPr>
          <a:lstStyle/>
          <a:p>
            <a:r>
              <a:rPr kumimoji="1" lang="en-US" altLang="ja-JP" sz="2000" b="1"/>
              <a:t>on</a:t>
            </a:r>
            <a:r>
              <a:rPr kumimoji="1" lang="ja-JP" altLang="en-US" sz="2000" b="1"/>
              <a:t>の間の照度と</a:t>
            </a:r>
            <a:endParaRPr kumimoji="1" lang="en-US" altLang="ja-JP" sz="2000" b="1"/>
          </a:p>
          <a:p>
            <a:r>
              <a:rPr kumimoji="1" lang="ja-JP" altLang="en-US" sz="2000" b="1"/>
              <a:t>本日の使用時間を記録</a:t>
            </a:r>
          </a:p>
        </p:txBody>
      </p:sp>
      <p:sp>
        <p:nvSpPr>
          <p:cNvPr id="27" name="矢印: 右 26">
            <a:extLst>
              <a:ext uri="{FF2B5EF4-FFF2-40B4-BE49-F238E27FC236}">
                <a16:creationId xmlns:a16="http://schemas.microsoft.com/office/drawing/2014/main" id="{0D317E0E-5EA5-7DB4-8B8A-7C1B4D883268}"/>
              </a:ext>
            </a:extLst>
          </p:cNvPr>
          <p:cNvSpPr/>
          <p:nvPr/>
        </p:nvSpPr>
        <p:spPr>
          <a:xfrm>
            <a:off x="8127799" y="3651387"/>
            <a:ext cx="1230086" cy="5889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57ED5433-444B-2638-8A4E-E43607C67493}"/>
              </a:ext>
            </a:extLst>
          </p:cNvPr>
          <p:cNvSpPr txBox="1"/>
          <p:nvPr/>
        </p:nvSpPr>
        <p:spPr>
          <a:xfrm flipH="1">
            <a:off x="7661683" y="2831776"/>
            <a:ext cx="2325712" cy="646331"/>
          </a:xfrm>
          <a:prstGeom prst="rect">
            <a:avLst/>
          </a:prstGeom>
          <a:noFill/>
        </p:spPr>
        <p:txBody>
          <a:bodyPr wrap="square" rtlCol="0">
            <a:spAutoFit/>
          </a:bodyPr>
          <a:lstStyle/>
          <a:p>
            <a:r>
              <a:rPr kumimoji="1" lang="ja-JP" altLang="en-US" b="1"/>
              <a:t>その日の</a:t>
            </a:r>
            <a:endParaRPr kumimoji="1" lang="en-US" altLang="ja-JP" b="1"/>
          </a:p>
          <a:p>
            <a:r>
              <a:rPr kumimoji="1" lang="ja-JP" altLang="en-US" b="1"/>
              <a:t>総電気使用量を表示</a:t>
            </a:r>
          </a:p>
        </p:txBody>
      </p:sp>
      <p:sp>
        <p:nvSpPr>
          <p:cNvPr id="4" name="Rectangle 3">
            <a:extLst>
              <a:ext uri="{FF2B5EF4-FFF2-40B4-BE49-F238E27FC236}">
                <a16:creationId xmlns:a16="http://schemas.microsoft.com/office/drawing/2014/main" id="{54B4B188-7570-2612-F466-A12CCFF5BD9F}"/>
              </a:ext>
            </a:extLst>
          </p:cNvPr>
          <p:cNvSpPr/>
          <p:nvPr/>
        </p:nvSpPr>
        <p:spPr>
          <a:xfrm>
            <a:off x="10588625" y="4857749"/>
            <a:ext cx="254000" cy="6826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989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17C7FE1-90C3-FB40-4C63-5C6EFE9C0AFD}"/>
            </a:ext>
          </a:extLst>
        </p:cNvPr>
        <p:cNvGrpSpPr/>
        <p:nvPr/>
      </p:nvGrpSpPr>
      <p:grpSpPr>
        <a:xfrm>
          <a:off x="0" y="0"/>
          <a:ext cx="0" cy="0"/>
          <a:chOff x="0" y="0"/>
          <a:chExt cx="0" cy="0"/>
        </a:xfrm>
      </p:grpSpPr>
      <p:pic>
        <p:nvPicPr>
          <p:cNvPr id="4" name="Picture 3" descr="数字と青色の抽象的なパターン">
            <a:extLst>
              <a:ext uri="{FF2B5EF4-FFF2-40B4-BE49-F238E27FC236}">
                <a16:creationId xmlns:a16="http://schemas.microsoft.com/office/drawing/2014/main" id="{86292A65-6BBA-CEC3-7AFE-FBF1F2BB7B0D}"/>
              </a:ext>
            </a:extLst>
          </p:cNvPr>
          <p:cNvPicPr>
            <a:picLocks noChangeAspect="1"/>
          </p:cNvPicPr>
          <p:nvPr/>
        </p:nvPicPr>
        <p:blipFill>
          <a:blip r:embed="rId3">
            <a:duotone>
              <a:prstClr val="black"/>
              <a:schemeClr val="tx2">
                <a:tint val="45000"/>
                <a:satMod val="400000"/>
              </a:schemeClr>
            </a:duotone>
            <a:alphaModFix amt="12000"/>
          </a:blip>
          <a:srcRect l="9091" t="27915" b="3903"/>
          <a:stretch/>
        </p:blipFill>
        <p:spPr>
          <a:xfrm>
            <a:off x="20" y="1"/>
            <a:ext cx="12191980" cy="6858000"/>
          </a:xfrm>
          <a:prstGeom prst="rect">
            <a:avLst/>
          </a:prstGeom>
        </p:spPr>
      </p:pic>
      <p:sp>
        <p:nvSpPr>
          <p:cNvPr id="2" name="タイトル 1">
            <a:extLst>
              <a:ext uri="{FF2B5EF4-FFF2-40B4-BE49-F238E27FC236}">
                <a16:creationId xmlns:a16="http://schemas.microsoft.com/office/drawing/2014/main" id="{D3039970-AFC2-2EB3-6695-5A87E07FFBC2}"/>
              </a:ext>
            </a:extLst>
          </p:cNvPr>
          <p:cNvSpPr>
            <a:spLocks noGrp="1"/>
          </p:cNvSpPr>
          <p:nvPr>
            <p:ph type="title"/>
          </p:nvPr>
        </p:nvSpPr>
        <p:spPr>
          <a:xfrm>
            <a:off x="2209800" y="4464028"/>
            <a:ext cx="9144000" cy="1641490"/>
          </a:xfrm>
        </p:spPr>
        <p:txBody>
          <a:bodyPr vert="horz" wrap="none" lIns="91440" tIns="45720" rIns="91440" bIns="45720" rtlCol="0" anchor="t">
            <a:normAutofit/>
          </a:bodyPr>
          <a:lstStyle/>
          <a:p>
            <a:pPr algn="r"/>
            <a:r>
              <a:rPr lang="en-US" altLang="ja-JP" sz="9600" spc="-300">
                <a:gradFill flip="none">
                  <a:gsLst>
                    <a:gs pos="0">
                      <a:srgbClr val="000000"/>
                    </a:gs>
                    <a:gs pos="32000">
                      <a:srgbClr val="FFFFFF"/>
                    </a:gs>
                    <a:gs pos="100000">
                      <a:srgbClr val="94D7E4">
                        <a:lumMod val="0"/>
                        <a:lumOff val="100000"/>
                      </a:srgbClr>
                    </a:gs>
                  </a:gsLst>
                  <a:lin ang="8100000" scaled="1"/>
                  <a:tileRect/>
                </a:gradFill>
                <a:effectLst>
                  <a:outerShdw blurRad="469900" dist="342900" dir="5400000" sy="-20000" rotWithShape="0">
                    <a:prstClr val="black">
                      <a:alpha val="66000"/>
                    </a:prstClr>
                  </a:outerShdw>
                </a:effectLst>
                <a:ea typeface="メイリオ"/>
              </a:rPr>
              <a:t>4. </a:t>
            </a:r>
            <a:r>
              <a:rPr lang="en-US" altLang="ja-JP" sz="9600" spc="-300" err="1">
                <a:gradFill flip="none">
                  <a:gsLst>
                    <a:gs pos="0">
                      <a:srgbClr val="000000"/>
                    </a:gs>
                    <a:gs pos="32000">
                      <a:srgbClr val="FFFFFF"/>
                    </a:gs>
                    <a:gs pos="100000">
                      <a:srgbClr val="94D7E4">
                        <a:lumMod val="0"/>
                        <a:lumOff val="100000"/>
                      </a:srgbClr>
                    </a:gs>
                  </a:gsLst>
                  <a:lin ang="8100000" scaled="1"/>
                  <a:tileRect/>
                </a:gradFill>
                <a:effectLst>
                  <a:outerShdw blurRad="469900" dist="342900" dir="5400000" sy="-20000" rotWithShape="0">
                    <a:prstClr val="black">
                      <a:alpha val="66000"/>
                    </a:prstClr>
                  </a:outerShdw>
                </a:effectLst>
                <a:ea typeface="メイリオ"/>
              </a:rPr>
              <a:t>開発計画</a:t>
            </a:r>
          </a:p>
        </p:txBody>
      </p:sp>
    </p:spTree>
    <p:extLst>
      <p:ext uri="{BB962C8B-B14F-4D97-AF65-F5344CB8AC3E}">
        <p14:creationId xmlns:p14="http://schemas.microsoft.com/office/powerpoint/2010/main" val="1471607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960E94-6C8E-5D0B-7A44-7E0EBB7D126E}"/>
              </a:ext>
            </a:extLst>
          </p:cNvPr>
          <p:cNvSpPr>
            <a:spLocks noGrp="1"/>
          </p:cNvSpPr>
          <p:nvPr>
            <p:ph type="title"/>
          </p:nvPr>
        </p:nvSpPr>
        <p:spPr>
          <a:xfrm>
            <a:off x="751114" y="365125"/>
            <a:ext cx="10515600" cy="1325563"/>
          </a:xfrm>
        </p:spPr>
        <p:txBody>
          <a:bodyPr/>
          <a:lstStyle/>
          <a:p>
            <a:r>
              <a:rPr kumimoji="1" lang="ja-JP" altLang="en-US"/>
              <a:t>開発体制</a:t>
            </a:r>
          </a:p>
        </p:txBody>
      </p:sp>
      <p:sp>
        <p:nvSpPr>
          <p:cNvPr id="4" name="四角形: 角を丸くする 3">
            <a:extLst>
              <a:ext uri="{FF2B5EF4-FFF2-40B4-BE49-F238E27FC236}">
                <a16:creationId xmlns:a16="http://schemas.microsoft.com/office/drawing/2014/main" id="{E4DE50FB-0E8A-CE83-A3A4-734D5FB76FD2}"/>
              </a:ext>
            </a:extLst>
          </p:cNvPr>
          <p:cNvSpPr/>
          <p:nvPr/>
        </p:nvSpPr>
        <p:spPr>
          <a:xfrm>
            <a:off x="990600" y="2958420"/>
            <a:ext cx="2634343" cy="1306286"/>
          </a:xfrm>
          <a:prstGeom prst="roundRect">
            <a:avLst/>
          </a:prstGeom>
          <a:solidFill>
            <a:schemeClr val="tx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a:solidFill>
                  <a:schemeClr val="bg1"/>
                </a:solidFill>
              </a:rPr>
              <a:t>リーダー：澤田</a:t>
            </a:r>
          </a:p>
        </p:txBody>
      </p:sp>
      <p:cxnSp>
        <p:nvCxnSpPr>
          <p:cNvPr id="6" name="直線コネクタ 5">
            <a:extLst>
              <a:ext uri="{FF2B5EF4-FFF2-40B4-BE49-F238E27FC236}">
                <a16:creationId xmlns:a16="http://schemas.microsoft.com/office/drawing/2014/main" id="{B9F87DDE-9D47-51B6-E284-4D7BCEB8BD3F}"/>
              </a:ext>
            </a:extLst>
          </p:cNvPr>
          <p:cNvCxnSpPr>
            <a:stCxn id="4" idx="3"/>
          </p:cNvCxnSpPr>
          <p:nvPr/>
        </p:nvCxnSpPr>
        <p:spPr>
          <a:xfrm>
            <a:off x="3624943" y="3611563"/>
            <a:ext cx="2688771" cy="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6F1B9E6-121D-FA9F-00E0-0D166DA26AAF}"/>
              </a:ext>
            </a:extLst>
          </p:cNvPr>
          <p:cNvCxnSpPr>
            <a:cxnSpLocks/>
          </p:cNvCxnSpPr>
          <p:nvPr/>
        </p:nvCxnSpPr>
        <p:spPr>
          <a:xfrm>
            <a:off x="4969328" y="2111829"/>
            <a:ext cx="0" cy="31133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362D7A22-8546-3150-C21F-B58C1B70BB36}"/>
              </a:ext>
            </a:extLst>
          </p:cNvPr>
          <p:cNvCxnSpPr/>
          <p:nvPr/>
        </p:nvCxnSpPr>
        <p:spPr>
          <a:xfrm>
            <a:off x="4969328" y="2100943"/>
            <a:ext cx="1344386" cy="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4391D4D-6940-97C0-6277-04EBD508D08E}"/>
              </a:ext>
            </a:extLst>
          </p:cNvPr>
          <p:cNvCxnSpPr>
            <a:cxnSpLocks/>
          </p:cNvCxnSpPr>
          <p:nvPr/>
        </p:nvCxnSpPr>
        <p:spPr>
          <a:xfrm>
            <a:off x="4969328" y="5225143"/>
            <a:ext cx="1442358" cy="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四角形: 角を丸くする 14">
            <a:extLst>
              <a:ext uri="{FF2B5EF4-FFF2-40B4-BE49-F238E27FC236}">
                <a16:creationId xmlns:a16="http://schemas.microsoft.com/office/drawing/2014/main" id="{C87A3F80-50B3-F947-F20A-8115EB531B8E}"/>
              </a:ext>
            </a:extLst>
          </p:cNvPr>
          <p:cNvSpPr/>
          <p:nvPr/>
        </p:nvSpPr>
        <p:spPr>
          <a:xfrm>
            <a:off x="6313714" y="1690688"/>
            <a:ext cx="2797626" cy="900104"/>
          </a:xfrm>
          <a:prstGeom prst="roundRect">
            <a:avLst/>
          </a:prstGeom>
          <a:solidFill>
            <a:schemeClr val="tx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bg1"/>
                </a:solidFill>
              </a:rPr>
              <a:t>開発文書責任者：岸本</a:t>
            </a:r>
          </a:p>
        </p:txBody>
      </p:sp>
      <p:sp>
        <p:nvSpPr>
          <p:cNvPr id="16" name="四角形: 角を丸くする 15">
            <a:extLst>
              <a:ext uri="{FF2B5EF4-FFF2-40B4-BE49-F238E27FC236}">
                <a16:creationId xmlns:a16="http://schemas.microsoft.com/office/drawing/2014/main" id="{BC774D95-3E27-C7D6-E9A2-EA4A37B230D9}"/>
              </a:ext>
            </a:extLst>
          </p:cNvPr>
          <p:cNvSpPr/>
          <p:nvPr/>
        </p:nvSpPr>
        <p:spPr>
          <a:xfrm>
            <a:off x="6313714" y="3243943"/>
            <a:ext cx="2797625" cy="900097"/>
          </a:xfrm>
          <a:prstGeom prst="roundRect">
            <a:avLst/>
          </a:prstGeom>
          <a:solidFill>
            <a:schemeClr val="tx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bg1"/>
                </a:solidFill>
              </a:rPr>
              <a:t>プログラム責任者：浅田</a:t>
            </a:r>
          </a:p>
        </p:txBody>
      </p:sp>
      <p:sp>
        <p:nvSpPr>
          <p:cNvPr id="17" name="四角形: 角を丸くする 16">
            <a:extLst>
              <a:ext uri="{FF2B5EF4-FFF2-40B4-BE49-F238E27FC236}">
                <a16:creationId xmlns:a16="http://schemas.microsoft.com/office/drawing/2014/main" id="{30732B39-85B0-DF90-1F1E-E01F6295E8D5}"/>
              </a:ext>
            </a:extLst>
          </p:cNvPr>
          <p:cNvSpPr/>
          <p:nvPr/>
        </p:nvSpPr>
        <p:spPr>
          <a:xfrm>
            <a:off x="6313714" y="4887687"/>
            <a:ext cx="2797625" cy="900082"/>
          </a:xfrm>
          <a:prstGeom prst="roundRect">
            <a:avLst/>
          </a:prstGeom>
          <a:solidFill>
            <a:schemeClr val="tx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bg1"/>
                </a:solidFill>
              </a:rPr>
              <a:t>資料責任者：大東</a:t>
            </a:r>
          </a:p>
        </p:txBody>
      </p:sp>
      <p:sp>
        <p:nvSpPr>
          <p:cNvPr id="19" name="テキスト ボックス 18">
            <a:extLst>
              <a:ext uri="{FF2B5EF4-FFF2-40B4-BE49-F238E27FC236}">
                <a16:creationId xmlns:a16="http://schemas.microsoft.com/office/drawing/2014/main" id="{CBBF0CA4-AC15-9496-2CB4-B4A7F99901D6}"/>
              </a:ext>
            </a:extLst>
          </p:cNvPr>
          <p:cNvSpPr txBox="1"/>
          <p:nvPr/>
        </p:nvSpPr>
        <p:spPr>
          <a:xfrm>
            <a:off x="9284632" y="1690688"/>
            <a:ext cx="2494594" cy="923330"/>
          </a:xfrm>
          <a:prstGeom prst="rect">
            <a:avLst/>
          </a:prstGeom>
          <a:noFill/>
        </p:spPr>
        <p:txBody>
          <a:bodyPr wrap="none" rtlCol="0">
            <a:spAutoFit/>
          </a:bodyPr>
          <a:lstStyle/>
          <a:p>
            <a:r>
              <a:rPr kumimoji="1" lang="ja-JP" altLang="en-US"/>
              <a:t>・要求書</a:t>
            </a:r>
            <a:r>
              <a:rPr kumimoji="1" lang="en-US" altLang="ja-JP"/>
              <a:t>, </a:t>
            </a:r>
            <a:r>
              <a:rPr kumimoji="1" lang="ja-JP" altLang="en-US"/>
              <a:t>設計書</a:t>
            </a:r>
            <a:r>
              <a:rPr kumimoji="1" lang="en-US" altLang="ja-JP"/>
              <a:t>,</a:t>
            </a:r>
          </a:p>
          <a:p>
            <a:r>
              <a:rPr kumimoji="1" lang="en-US" altLang="ja-JP"/>
              <a:t>     </a:t>
            </a:r>
            <a:r>
              <a:rPr kumimoji="1" lang="ja-JP" altLang="en-US"/>
              <a:t>プロジェクト計画書</a:t>
            </a:r>
            <a:endParaRPr kumimoji="1" lang="en-US" altLang="ja-JP"/>
          </a:p>
          <a:p>
            <a:r>
              <a:rPr kumimoji="1" lang="ja-JP" altLang="en-US"/>
              <a:t>　の管理</a:t>
            </a:r>
          </a:p>
        </p:txBody>
      </p:sp>
      <p:sp>
        <p:nvSpPr>
          <p:cNvPr id="20" name="テキスト ボックス 19">
            <a:extLst>
              <a:ext uri="{FF2B5EF4-FFF2-40B4-BE49-F238E27FC236}">
                <a16:creationId xmlns:a16="http://schemas.microsoft.com/office/drawing/2014/main" id="{A8B6C779-36F6-6F79-B8B9-37CB2F132FED}"/>
              </a:ext>
            </a:extLst>
          </p:cNvPr>
          <p:cNvSpPr txBox="1"/>
          <p:nvPr/>
        </p:nvSpPr>
        <p:spPr>
          <a:xfrm>
            <a:off x="9284632" y="3429000"/>
            <a:ext cx="2166257" cy="646331"/>
          </a:xfrm>
          <a:prstGeom prst="rect">
            <a:avLst/>
          </a:prstGeom>
          <a:noFill/>
        </p:spPr>
        <p:txBody>
          <a:bodyPr wrap="square" rtlCol="0">
            <a:spAutoFit/>
          </a:bodyPr>
          <a:lstStyle/>
          <a:p>
            <a:r>
              <a:rPr kumimoji="1" lang="ja-JP" altLang="en-US"/>
              <a:t>・各モジュールの</a:t>
            </a:r>
            <a:endParaRPr kumimoji="1" lang="en-US" altLang="ja-JP"/>
          </a:p>
          <a:p>
            <a:r>
              <a:rPr kumimoji="1" lang="ja-JP" altLang="en-US"/>
              <a:t>　管理</a:t>
            </a:r>
          </a:p>
        </p:txBody>
      </p:sp>
      <p:sp>
        <p:nvSpPr>
          <p:cNvPr id="21" name="テキスト ボックス 20">
            <a:extLst>
              <a:ext uri="{FF2B5EF4-FFF2-40B4-BE49-F238E27FC236}">
                <a16:creationId xmlns:a16="http://schemas.microsoft.com/office/drawing/2014/main" id="{D955503E-67F0-BF6A-811B-C8013A48CA24}"/>
              </a:ext>
            </a:extLst>
          </p:cNvPr>
          <p:cNvSpPr txBox="1"/>
          <p:nvPr/>
        </p:nvSpPr>
        <p:spPr>
          <a:xfrm>
            <a:off x="9284632" y="5119667"/>
            <a:ext cx="2362200" cy="646331"/>
          </a:xfrm>
          <a:prstGeom prst="rect">
            <a:avLst/>
          </a:prstGeom>
          <a:noFill/>
        </p:spPr>
        <p:txBody>
          <a:bodyPr wrap="square" rtlCol="0">
            <a:spAutoFit/>
          </a:bodyPr>
          <a:lstStyle/>
          <a:p>
            <a:r>
              <a:rPr kumimoji="1" lang="ja-JP" altLang="en-US"/>
              <a:t>・中間発表</a:t>
            </a:r>
            <a:r>
              <a:rPr kumimoji="1" lang="en-US" altLang="ja-JP"/>
              <a:t>, </a:t>
            </a:r>
            <a:r>
              <a:rPr kumimoji="1" lang="ja-JP" altLang="en-US"/>
              <a:t>成果発表</a:t>
            </a:r>
            <a:endParaRPr kumimoji="1" lang="en-US" altLang="ja-JP"/>
          </a:p>
          <a:p>
            <a:r>
              <a:rPr kumimoji="1" lang="ja-JP" altLang="en-US"/>
              <a:t>　資料の管理</a:t>
            </a:r>
          </a:p>
        </p:txBody>
      </p:sp>
    </p:spTree>
    <p:extLst>
      <p:ext uri="{BB962C8B-B14F-4D97-AF65-F5344CB8AC3E}">
        <p14:creationId xmlns:p14="http://schemas.microsoft.com/office/powerpoint/2010/main" val="2157200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1D634D-407A-9901-6B8A-613F7C2D474C}"/>
              </a:ext>
            </a:extLst>
          </p:cNvPr>
          <p:cNvSpPr>
            <a:spLocks noGrp="1"/>
          </p:cNvSpPr>
          <p:nvPr>
            <p:ph type="title"/>
          </p:nvPr>
        </p:nvSpPr>
        <p:spPr>
          <a:xfrm>
            <a:off x="620486" y="201839"/>
            <a:ext cx="8066314" cy="1026069"/>
          </a:xfrm>
        </p:spPr>
        <p:txBody>
          <a:bodyPr>
            <a:normAutofit/>
          </a:bodyPr>
          <a:lstStyle/>
          <a:p>
            <a:r>
              <a:rPr kumimoji="1" lang="ja-JP" altLang="en-US" sz="4400"/>
              <a:t>開発スケジュール</a:t>
            </a:r>
          </a:p>
        </p:txBody>
      </p:sp>
      <p:graphicFrame>
        <p:nvGraphicFramePr>
          <p:cNvPr id="6" name="コンテンツ プレースホルダー 5">
            <a:extLst>
              <a:ext uri="{FF2B5EF4-FFF2-40B4-BE49-F238E27FC236}">
                <a16:creationId xmlns:a16="http://schemas.microsoft.com/office/drawing/2014/main" id="{C079DAFC-434D-8225-A6AA-0DC63C88BB9A}"/>
              </a:ext>
            </a:extLst>
          </p:cNvPr>
          <p:cNvGraphicFramePr>
            <a:graphicFrameLocks noGrp="1"/>
          </p:cNvGraphicFramePr>
          <p:nvPr>
            <p:ph idx="1"/>
            <p:extLst>
              <p:ext uri="{D42A27DB-BD31-4B8C-83A1-F6EECF244321}">
                <p14:modId xmlns:p14="http://schemas.microsoft.com/office/powerpoint/2010/main" val="879744791"/>
              </p:ext>
            </p:extLst>
          </p:nvPr>
        </p:nvGraphicFramePr>
        <p:xfrm>
          <a:off x="522150" y="1430632"/>
          <a:ext cx="11147700" cy="4802278"/>
        </p:xfrm>
        <a:graphic>
          <a:graphicData uri="http://schemas.openxmlformats.org/drawingml/2006/table">
            <a:tbl>
              <a:tblPr firstCol="1" bandRow="1">
                <a:tableStyleId>{BC89EF96-8CEA-46FF-86C4-4CE0E7609802}</a:tableStyleId>
              </a:tblPr>
              <a:tblGrid>
                <a:gridCol w="2073700">
                  <a:extLst>
                    <a:ext uri="{9D8B030D-6E8A-4147-A177-3AD203B41FA5}">
                      <a16:colId xmlns:a16="http://schemas.microsoft.com/office/drawing/2014/main" val="2434573410"/>
                    </a:ext>
                  </a:extLst>
                </a:gridCol>
                <a:gridCol w="707572">
                  <a:extLst>
                    <a:ext uri="{9D8B030D-6E8A-4147-A177-3AD203B41FA5}">
                      <a16:colId xmlns:a16="http://schemas.microsoft.com/office/drawing/2014/main" val="3676035580"/>
                    </a:ext>
                  </a:extLst>
                </a:gridCol>
                <a:gridCol w="1219200">
                  <a:extLst>
                    <a:ext uri="{9D8B030D-6E8A-4147-A177-3AD203B41FA5}">
                      <a16:colId xmlns:a16="http://schemas.microsoft.com/office/drawing/2014/main" val="1363832948"/>
                    </a:ext>
                  </a:extLst>
                </a:gridCol>
                <a:gridCol w="1230086">
                  <a:extLst>
                    <a:ext uri="{9D8B030D-6E8A-4147-A177-3AD203B41FA5}">
                      <a16:colId xmlns:a16="http://schemas.microsoft.com/office/drawing/2014/main" val="2620098371"/>
                    </a:ext>
                  </a:extLst>
                </a:gridCol>
                <a:gridCol w="1171028">
                  <a:extLst>
                    <a:ext uri="{9D8B030D-6E8A-4147-A177-3AD203B41FA5}">
                      <a16:colId xmlns:a16="http://schemas.microsoft.com/office/drawing/2014/main" val="1463915867"/>
                    </a:ext>
                  </a:extLst>
                </a:gridCol>
                <a:gridCol w="1088571">
                  <a:extLst>
                    <a:ext uri="{9D8B030D-6E8A-4147-A177-3AD203B41FA5}">
                      <a16:colId xmlns:a16="http://schemas.microsoft.com/office/drawing/2014/main" val="1896124329"/>
                    </a:ext>
                  </a:extLst>
                </a:gridCol>
                <a:gridCol w="1137529">
                  <a:extLst>
                    <a:ext uri="{9D8B030D-6E8A-4147-A177-3AD203B41FA5}">
                      <a16:colId xmlns:a16="http://schemas.microsoft.com/office/drawing/2014/main" val="2850260084"/>
                    </a:ext>
                  </a:extLst>
                </a:gridCol>
                <a:gridCol w="1272843">
                  <a:extLst>
                    <a:ext uri="{9D8B030D-6E8A-4147-A177-3AD203B41FA5}">
                      <a16:colId xmlns:a16="http://schemas.microsoft.com/office/drawing/2014/main" val="3817388431"/>
                    </a:ext>
                  </a:extLst>
                </a:gridCol>
                <a:gridCol w="1247171">
                  <a:extLst>
                    <a:ext uri="{9D8B030D-6E8A-4147-A177-3AD203B41FA5}">
                      <a16:colId xmlns:a16="http://schemas.microsoft.com/office/drawing/2014/main" val="1678856769"/>
                    </a:ext>
                  </a:extLst>
                </a:gridCol>
              </a:tblGrid>
              <a:tr h="389209">
                <a:tc>
                  <a:txBody>
                    <a:bodyPr/>
                    <a:lstStyle/>
                    <a:p>
                      <a:pPr algn="ctr"/>
                      <a:r>
                        <a:rPr kumimoji="1" lang="ja-JP" altLang="en-US">
                          <a:solidFill>
                            <a:schemeClr val="tx1">
                              <a:lumMod val="75000"/>
                              <a:lumOff val="25000"/>
                            </a:schemeClr>
                          </a:solidFill>
                        </a:rPr>
                        <a:t>タスク</a:t>
                      </a:r>
                    </a:p>
                  </a:txBody>
                  <a:tcPr marL="88983" marR="88983"/>
                </a:tc>
                <a:tc>
                  <a:txBody>
                    <a:bodyPr/>
                    <a:lstStyle/>
                    <a:p>
                      <a:pPr algn="ctr"/>
                      <a:r>
                        <a:rPr kumimoji="1" lang="ja-JP" altLang="en-US" b="0">
                          <a:solidFill>
                            <a:schemeClr val="tx1">
                              <a:lumMod val="75000"/>
                              <a:lumOff val="25000"/>
                            </a:schemeClr>
                          </a:solidFill>
                        </a:rPr>
                        <a:t>担当</a:t>
                      </a:r>
                    </a:p>
                  </a:txBody>
                  <a:tcPr marL="88983" marR="88983"/>
                </a:tc>
                <a:tc>
                  <a:txBody>
                    <a:bodyPr/>
                    <a:lstStyle/>
                    <a:p>
                      <a:pPr algn="ctr"/>
                      <a:r>
                        <a:rPr kumimoji="1" lang="en-US" altLang="ja-JP" b="0">
                          <a:latin typeface="+mn-ea"/>
                          <a:ea typeface="+mn-ea"/>
                        </a:rPr>
                        <a:t>4/23 4</a:t>
                      </a:r>
                      <a:r>
                        <a:rPr kumimoji="1" lang="ja-JP" altLang="en-US" b="0">
                          <a:latin typeface="+mn-ea"/>
                          <a:ea typeface="+mn-ea"/>
                        </a:rPr>
                        <a:t>限</a:t>
                      </a:r>
                    </a:p>
                  </a:txBody>
                  <a:tcPr marL="88983" marR="88983"/>
                </a:tc>
                <a:tc>
                  <a:txBody>
                    <a:bodyPr/>
                    <a:lstStyle/>
                    <a:p>
                      <a:pPr algn="ctr"/>
                      <a:r>
                        <a:rPr kumimoji="1" lang="en-US" altLang="ja-JP" b="0">
                          <a:latin typeface="+mn-ea"/>
                          <a:ea typeface="+mn-ea"/>
                        </a:rPr>
                        <a:t>4/30 3</a:t>
                      </a:r>
                      <a:r>
                        <a:rPr kumimoji="1" lang="ja-JP" altLang="en-US" b="0">
                          <a:latin typeface="+mn-ea"/>
                          <a:ea typeface="+mn-ea"/>
                        </a:rPr>
                        <a:t>限</a:t>
                      </a:r>
                    </a:p>
                  </a:txBody>
                  <a:tcPr marL="88983" marR="88983"/>
                </a:tc>
                <a:tc>
                  <a:txBody>
                    <a:bodyPr/>
                    <a:lstStyle/>
                    <a:p>
                      <a:r>
                        <a:rPr kumimoji="1" lang="en-US" altLang="ja-JP" b="0">
                          <a:latin typeface="+mn-ea"/>
                          <a:ea typeface="+mn-ea"/>
                        </a:rPr>
                        <a:t>4/30 4</a:t>
                      </a:r>
                      <a:r>
                        <a:rPr kumimoji="1" lang="ja-JP" altLang="en-US" b="0">
                          <a:latin typeface="+mn-ea"/>
                          <a:ea typeface="+mn-ea"/>
                        </a:rPr>
                        <a:t>限</a:t>
                      </a:r>
                    </a:p>
                  </a:txBody>
                  <a:tcPr marL="88983" marR="88983"/>
                </a:tc>
                <a:tc>
                  <a:txBody>
                    <a:bodyPr/>
                    <a:lstStyle/>
                    <a:p>
                      <a:r>
                        <a:rPr kumimoji="1" lang="en-US" altLang="ja-JP" b="0">
                          <a:latin typeface="+mn-ea"/>
                          <a:ea typeface="+mn-ea"/>
                        </a:rPr>
                        <a:t>5/7</a:t>
                      </a:r>
                      <a:r>
                        <a:rPr kumimoji="1" lang="ja-JP" altLang="en-US" b="0">
                          <a:latin typeface="+mn-ea"/>
                          <a:ea typeface="+mn-ea"/>
                        </a:rPr>
                        <a:t> </a:t>
                      </a:r>
                      <a:r>
                        <a:rPr kumimoji="1" lang="en-US" altLang="ja-JP" b="0">
                          <a:latin typeface="+mn-ea"/>
                          <a:ea typeface="+mn-ea"/>
                        </a:rPr>
                        <a:t>3</a:t>
                      </a:r>
                      <a:r>
                        <a:rPr kumimoji="1" lang="ja-JP" altLang="en-US" b="0">
                          <a:latin typeface="+mn-ea"/>
                          <a:ea typeface="+mn-ea"/>
                        </a:rPr>
                        <a:t>限</a:t>
                      </a:r>
                    </a:p>
                  </a:txBody>
                  <a:tcPr marL="88983" marR="88983"/>
                </a:tc>
                <a:tc>
                  <a:txBody>
                    <a:bodyPr/>
                    <a:lstStyle/>
                    <a:p>
                      <a:r>
                        <a:rPr kumimoji="1" lang="en-US" altLang="ja-JP" b="0">
                          <a:latin typeface="+mn-ea"/>
                          <a:ea typeface="+mn-ea"/>
                        </a:rPr>
                        <a:t>5/7  4</a:t>
                      </a:r>
                      <a:r>
                        <a:rPr kumimoji="1" lang="ja-JP" altLang="en-US" b="0">
                          <a:latin typeface="+mn-ea"/>
                          <a:ea typeface="+mn-ea"/>
                        </a:rPr>
                        <a:t>限</a:t>
                      </a:r>
                    </a:p>
                  </a:txBody>
                  <a:tcPr marL="88983" marR="88983"/>
                </a:tc>
                <a:tc>
                  <a:txBody>
                    <a:bodyPr/>
                    <a:lstStyle/>
                    <a:p>
                      <a:r>
                        <a:rPr kumimoji="1" lang="en-US" altLang="ja-JP" b="0">
                          <a:latin typeface="+mn-ea"/>
                          <a:ea typeface="+mn-ea"/>
                        </a:rPr>
                        <a:t>5/14  3</a:t>
                      </a:r>
                      <a:r>
                        <a:rPr kumimoji="1" lang="ja-JP" altLang="en-US" b="0">
                          <a:latin typeface="+mn-ea"/>
                          <a:ea typeface="+mn-ea"/>
                        </a:rPr>
                        <a:t>限</a:t>
                      </a:r>
                    </a:p>
                  </a:txBody>
                  <a:tcPr marL="88983" marR="88983"/>
                </a:tc>
                <a:tc>
                  <a:txBody>
                    <a:bodyPr/>
                    <a:lstStyle/>
                    <a:p>
                      <a:r>
                        <a:rPr kumimoji="1" lang="en-US" altLang="ja-JP" b="0">
                          <a:latin typeface="+mn-ea"/>
                          <a:ea typeface="+mn-ea"/>
                        </a:rPr>
                        <a:t>5/14  4</a:t>
                      </a:r>
                      <a:r>
                        <a:rPr kumimoji="1" lang="ja-JP" altLang="en-US" b="0">
                          <a:latin typeface="+mn-ea"/>
                          <a:ea typeface="+mn-ea"/>
                        </a:rPr>
                        <a:t>限</a:t>
                      </a:r>
                    </a:p>
                  </a:txBody>
                  <a:tcPr marL="88983" marR="88983"/>
                </a:tc>
                <a:extLst>
                  <a:ext uri="{0D108BD9-81ED-4DB2-BD59-A6C34878D82A}">
                    <a16:rowId xmlns:a16="http://schemas.microsoft.com/office/drawing/2014/main" val="1968837160"/>
                  </a:ext>
                </a:extLst>
              </a:tr>
              <a:tr h="664029">
                <a:tc>
                  <a:txBody>
                    <a:bodyPr/>
                    <a:lstStyle/>
                    <a:p>
                      <a:r>
                        <a:rPr kumimoji="1" lang="ja-JP" altLang="en-US"/>
                        <a:t>要求仕様・設計の見直し</a:t>
                      </a:r>
                    </a:p>
                  </a:txBody>
                  <a:tcPr marL="88983" marR="88983"/>
                </a:tc>
                <a:tc>
                  <a:txBody>
                    <a:bodyPr/>
                    <a:lstStyle/>
                    <a:p>
                      <a:pPr algn="ctr"/>
                      <a:r>
                        <a:rPr kumimoji="1" lang="ja-JP" altLang="en-US"/>
                        <a:t>全員</a:t>
                      </a:r>
                    </a:p>
                  </a:txBody>
                  <a:tcPr marL="88983" marR="88983" anchor="ctr"/>
                </a:tc>
                <a:tc>
                  <a:txBody>
                    <a:bodyPr/>
                    <a:lstStyle/>
                    <a:p>
                      <a:endParaRPr kumimoji="1" lang="ja-JP" altLang="en-US">
                        <a:solidFill>
                          <a:srgbClr val="FF0000"/>
                        </a:solidFill>
                      </a:endParaRPr>
                    </a:p>
                  </a:txBody>
                  <a:tcPr marL="88983" marR="88983">
                    <a:solidFill>
                      <a:schemeClr val="accent1">
                        <a:lumMod val="60000"/>
                        <a:lumOff val="40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extLst>
                  <a:ext uri="{0D108BD9-81ED-4DB2-BD59-A6C34878D82A}">
                    <a16:rowId xmlns:a16="http://schemas.microsoft.com/office/drawing/2014/main" val="1759283854"/>
                  </a:ext>
                </a:extLst>
              </a:tr>
              <a:tr h="462086">
                <a:tc>
                  <a:txBody>
                    <a:bodyPr/>
                    <a:lstStyle/>
                    <a:p>
                      <a:r>
                        <a:rPr kumimoji="1" lang="ja-JP" altLang="en-US"/>
                        <a:t>スプレッドシート管理用プログラム</a:t>
                      </a:r>
                    </a:p>
                  </a:txBody>
                  <a:tcPr marL="88983" marR="88983"/>
                </a:tc>
                <a:tc>
                  <a:txBody>
                    <a:bodyPr/>
                    <a:lstStyle/>
                    <a:p>
                      <a:r>
                        <a:rPr kumimoji="1" lang="ja-JP" altLang="en-US"/>
                        <a:t>澤田</a:t>
                      </a:r>
                    </a:p>
                  </a:txBody>
                  <a:tcPr marL="88983" marR="88983"/>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accent1">
                        <a:lumMod val="60000"/>
                        <a:lumOff val="40000"/>
                      </a:schemeClr>
                    </a:solidFill>
                  </a:tcPr>
                </a:tc>
                <a:tc>
                  <a:txBody>
                    <a:bodyPr/>
                    <a:lstStyle/>
                    <a:p>
                      <a:endParaRPr kumimoji="1" lang="ja-JP" altLang="en-US"/>
                    </a:p>
                  </a:txBody>
                  <a:tcPr marL="88983" marR="88983">
                    <a:solidFill>
                      <a:schemeClr val="accent1">
                        <a:lumMod val="60000"/>
                        <a:lumOff val="40000"/>
                      </a:schemeClr>
                    </a:solidFill>
                  </a:tcPr>
                </a:tc>
                <a:tc>
                  <a:txBody>
                    <a:bodyPr/>
                    <a:lstStyle/>
                    <a:p>
                      <a:endParaRPr kumimoji="1" lang="ja-JP" altLang="en-US"/>
                    </a:p>
                  </a:txBody>
                  <a:tcPr marL="88983" marR="88983">
                    <a:solidFill>
                      <a:schemeClr val="accent1">
                        <a:lumMod val="60000"/>
                        <a:lumOff val="40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extLst>
                  <a:ext uri="{0D108BD9-81ED-4DB2-BD59-A6C34878D82A}">
                    <a16:rowId xmlns:a16="http://schemas.microsoft.com/office/drawing/2014/main" val="3372181473"/>
                  </a:ext>
                </a:extLst>
              </a:tr>
              <a:tr h="462086">
                <a:tc>
                  <a:txBody>
                    <a:bodyPr/>
                    <a:lstStyle/>
                    <a:p>
                      <a:r>
                        <a:rPr kumimoji="1" lang="en-US" altLang="ja-JP"/>
                        <a:t>Remo</a:t>
                      </a:r>
                      <a:r>
                        <a:rPr kumimoji="1" lang="ja-JP" altLang="en-US"/>
                        <a:t>から照</a:t>
                      </a:r>
                      <a:r>
                        <a:rPr lang="ja-JP" altLang="en-US"/>
                        <a:t>明</a:t>
                      </a:r>
                      <a:r>
                        <a:rPr kumimoji="1" lang="ja-JP" altLang="en-US"/>
                        <a:t>に関するデータを取得するプログラム</a:t>
                      </a:r>
                    </a:p>
                  </a:txBody>
                  <a:tcPr marL="88983" marR="88983"/>
                </a:tc>
                <a:tc>
                  <a:txBody>
                    <a:bodyPr/>
                    <a:lstStyle/>
                    <a:p>
                      <a:r>
                        <a:rPr kumimoji="1" lang="ja-JP" altLang="en-US"/>
                        <a:t>浅田</a:t>
                      </a:r>
                    </a:p>
                  </a:txBody>
                  <a:tcPr marL="88983" marR="88983"/>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accent1">
                        <a:lumMod val="60000"/>
                        <a:lumOff val="40000"/>
                      </a:schemeClr>
                    </a:solidFill>
                  </a:tcPr>
                </a:tc>
                <a:tc>
                  <a:txBody>
                    <a:bodyPr/>
                    <a:lstStyle/>
                    <a:p>
                      <a:endParaRPr kumimoji="1" lang="ja-JP" altLang="en-US"/>
                    </a:p>
                  </a:txBody>
                  <a:tcPr marL="88983" marR="88983">
                    <a:solidFill>
                      <a:schemeClr val="accent1">
                        <a:lumMod val="60000"/>
                        <a:lumOff val="40000"/>
                      </a:schemeClr>
                    </a:solidFill>
                  </a:tcPr>
                </a:tc>
                <a:tc>
                  <a:txBody>
                    <a:bodyPr/>
                    <a:lstStyle/>
                    <a:p>
                      <a:endParaRPr kumimoji="1" lang="ja-JP" altLang="en-US"/>
                    </a:p>
                  </a:txBody>
                  <a:tcPr marL="88983" marR="88983">
                    <a:solidFill>
                      <a:schemeClr val="accent1">
                        <a:lumMod val="60000"/>
                        <a:lumOff val="40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extLst>
                  <a:ext uri="{0D108BD9-81ED-4DB2-BD59-A6C34878D82A}">
                    <a16:rowId xmlns:a16="http://schemas.microsoft.com/office/drawing/2014/main" val="946141252"/>
                  </a:ext>
                </a:extLst>
              </a:tr>
              <a:tr h="173525">
                <a:tc>
                  <a:txBody>
                    <a:bodyPr/>
                    <a:lstStyle/>
                    <a:p>
                      <a:r>
                        <a:rPr kumimoji="1" lang="en-US" altLang="ja-JP"/>
                        <a:t>Remo</a:t>
                      </a:r>
                      <a:r>
                        <a:rPr kumimoji="1" lang="ja-JP" altLang="en-US"/>
                        <a:t>から照度を取得するプログラム</a:t>
                      </a:r>
                    </a:p>
                  </a:txBody>
                  <a:tcPr marL="88983" marR="88983"/>
                </a:tc>
                <a:tc>
                  <a:txBody>
                    <a:bodyPr/>
                    <a:lstStyle/>
                    <a:p>
                      <a:r>
                        <a:rPr kumimoji="1" lang="ja-JP" altLang="en-US"/>
                        <a:t>浅田</a:t>
                      </a:r>
                    </a:p>
                  </a:txBody>
                  <a:tcPr marL="88983" marR="88983"/>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accent1">
                        <a:lumMod val="60000"/>
                        <a:lumOff val="40000"/>
                      </a:schemeClr>
                    </a:solidFill>
                  </a:tcPr>
                </a:tc>
                <a:tc>
                  <a:txBody>
                    <a:bodyPr/>
                    <a:lstStyle/>
                    <a:p>
                      <a:endParaRPr kumimoji="1" lang="ja-JP" altLang="en-US"/>
                    </a:p>
                  </a:txBody>
                  <a:tcPr marL="88983" marR="88983">
                    <a:solidFill>
                      <a:schemeClr val="accent1">
                        <a:lumMod val="60000"/>
                        <a:lumOff val="40000"/>
                      </a:schemeClr>
                    </a:solidFill>
                  </a:tcPr>
                </a:tc>
                <a:tc>
                  <a:txBody>
                    <a:bodyPr/>
                    <a:lstStyle/>
                    <a:p>
                      <a:endParaRPr kumimoji="1" lang="ja-JP" altLang="en-US"/>
                    </a:p>
                  </a:txBody>
                  <a:tcPr marL="88983" marR="88983">
                    <a:solidFill>
                      <a:schemeClr val="accent1">
                        <a:lumMod val="60000"/>
                        <a:lumOff val="40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extLst>
                  <a:ext uri="{0D108BD9-81ED-4DB2-BD59-A6C34878D82A}">
                    <a16:rowId xmlns:a16="http://schemas.microsoft.com/office/drawing/2014/main" val="119963095"/>
                  </a:ext>
                </a:extLst>
              </a:tr>
              <a:tr h="173525">
                <a:tc>
                  <a:txBody>
                    <a:bodyPr/>
                    <a:lstStyle/>
                    <a:p>
                      <a:r>
                        <a:rPr kumimoji="1" lang="en-US" altLang="ja-JP"/>
                        <a:t>LINE</a:t>
                      </a:r>
                      <a:r>
                        <a:rPr kumimoji="1" lang="ja-JP" altLang="en-US"/>
                        <a:t>メッセージでの授受プログラム</a:t>
                      </a:r>
                    </a:p>
                  </a:txBody>
                  <a:tcPr marL="88983" marR="88983"/>
                </a:tc>
                <a:tc>
                  <a:txBody>
                    <a:bodyPr/>
                    <a:lstStyle/>
                    <a:p>
                      <a:r>
                        <a:rPr kumimoji="1" lang="ja-JP" altLang="en-US"/>
                        <a:t>岸本</a:t>
                      </a:r>
                    </a:p>
                  </a:txBody>
                  <a:tcPr marL="88983" marR="88983"/>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accent1">
                        <a:lumMod val="60000"/>
                        <a:lumOff val="40000"/>
                      </a:schemeClr>
                    </a:solidFill>
                  </a:tcPr>
                </a:tc>
                <a:tc>
                  <a:txBody>
                    <a:bodyPr/>
                    <a:lstStyle/>
                    <a:p>
                      <a:endParaRPr kumimoji="1" lang="ja-JP" altLang="en-US"/>
                    </a:p>
                  </a:txBody>
                  <a:tcPr marL="88983" marR="88983">
                    <a:solidFill>
                      <a:schemeClr val="accent1">
                        <a:lumMod val="60000"/>
                        <a:lumOff val="40000"/>
                      </a:schemeClr>
                    </a:solidFill>
                  </a:tcPr>
                </a:tc>
                <a:tc>
                  <a:txBody>
                    <a:bodyPr/>
                    <a:lstStyle/>
                    <a:p>
                      <a:endParaRPr kumimoji="1" lang="ja-JP" altLang="en-US"/>
                    </a:p>
                  </a:txBody>
                  <a:tcPr marL="88983" marR="88983">
                    <a:solidFill>
                      <a:schemeClr val="accent1">
                        <a:lumMod val="60000"/>
                        <a:lumOff val="40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extLst>
                  <a:ext uri="{0D108BD9-81ED-4DB2-BD59-A6C34878D82A}">
                    <a16:rowId xmlns:a16="http://schemas.microsoft.com/office/drawing/2014/main" val="1718299266"/>
                  </a:ext>
                </a:extLst>
              </a:tr>
              <a:tr h="173525">
                <a:tc>
                  <a:txBody>
                    <a:bodyPr/>
                    <a:lstStyle/>
                    <a:p>
                      <a:r>
                        <a:rPr kumimoji="1" lang="ja-JP" altLang="en-US"/>
                        <a:t>結果を</a:t>
                      </a:r>
                      <a:r>
                        <a:rPr kumimoji="1" lang="en-US" altLang="ja-JP"/>
                        <a:t>LINE</a:t>
                      </a:r>
                      <a:r>
                        <a:rPr kumimoji="1" lang="ja-JP" altLang="en-US"/>
                        <a:t>に送信するプログラム</a:t>
                      </a:r>
                    </a:p>
                  </a:txBody>
                  <a:tcPr marL="88983" marR="88983"/>
                </a:tc>
                <a:tc>
                  <a:txBody>
                    <a:bodyPr/>
                    <a:lstStyle/>
                    <a:p>
                      <a:r>
                        <a:rPr kumimoji="1" lang="ja-JP" altLang="en-US"/>
                        <a:t>大東</a:t>
                      </a:r>
                    </a:p>
                  </a:txBody>
                  <a:tcPr marL="88983" marR="88983"/>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accent1">
                        <a:lumMod val="60000"/>
                        <a:lumOff val="40000"/>
                      </a:schemeClr>
                    </a:solidFill>
                  </a:tcPr>
                </a:tc>
                <a:tc>
                  <a:txBody>
                    <a:bodyPr/>
                    <a:lstStyle/>
                    <a:p>
                      <a:endParaRPr kumimoji="1" lang="ja-JP" altLang="en-US"/>
                    </a:p>
                  </a:txBody>
                  <a:tcPr marL="88983" marR="88983">
                    <a:solidFill>
                      <a:schemeClr val="accent1">
                        <a:lumMod val="60000"/>
                        <a:lumOff val="40000"/>
                      </a:schemeClr>
                    </a:solidFill>
                  </a:tcPr>
                </a:tc>
                <a:tc>
                  <a:txBody>
                    <a:bodyPr/>
                    <a:lstStyle/>
                    <a:p>
                      <a:endParaRPr kumimoji="1" lang="ja-JP" altLang="en-US"/>
                    </a:p>
                  </a:txBody>
                  <a:tcPr marL="88983" marR="88983">
                    <a:solidFill>
                      <a:schemeClr val="accent1">
                        <a:lumMod val="60000"/>
                        <a:lumOff val="40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extLst>
                  <a:ext uri="{0D108BD9-81ED-4DB2-BD59-A6C34878D82A}">
                    <a16:rowId xmlns:a16="http://schemas.microsoft.com/office/drawing/2014/main" val="2036046437"/>
                  </a:ext>
                </a:extLst>
              </a:tr>
            </a:tbl>
          </a:graphicData>
        </a:graphic>
      </p:graphicFrame>
    </p:spTree>
    <p:extLst>
      <p:ext uri="{BB962C8B-B14F-4D97-AF65-F5344CB8AC3E}">
        <p14:creationId xmlns:p14="http://schemas.microsoft.com/office/powerpoint/2010/main" val="2535422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91939-26D8-83A2-B3D6-DE4548C15E7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D87183F-502A-52AE-030A-C89C5E0E4F68}"/>
              </a:ext>
            </a:extLst>
          </p:cNvPr>
          <p:cNvSpPr>
            <a:spLocks noGrp="1"/>
          </p:cNvSpPr>
          <p:nvPr>
            <p:ph type="title"/>
          </p:nvPr>
        </p:nvSpPr>
        <p:spPr>
          <a:xfrm>
            <a:off x="522332" y="539296"/>
            <a:ext cx="8066314" cy="1026069"/>
          </a:xfrm>
        </p:spPr>
        <p:txBody>
          <a:bodyPr>
            <a:normAutofit/>
          </a:bodyPr>
          <a:lstStyle/>
          <a:p>
            <a:r>
              <a:rPr kumimoji="1" lang="ja-JP" altLang="en-US" sz="4400"/>
              <a:t>開発スケジュール</a:t>
            </a:r>
          </a:p>
        </p:txBody>
      </p:sp>
      <p:graphicFrame>
        <p:nvGraphicFramePr>
          <p:cNvPr id="6" name="コンテンツ プレースホルダー 5">
            <a:extLst>
              <a:ext uri="{FF2B5EF4-FFF2-40B4-BE49-F238E27FC236}">
                <a16:creationId xmlns:a16="http://schemas.microsoft.com/office/drawing/2014/main" id="{5E6ACB8B-29F3-76B0-FD0D-D397590B9255}"/>
              </a:ext>
            </a:extLst>
          </p:cNvPr>
          <p:cNvGraphicFramePr>
            <a:graphicFrameLocks noGrp="1"/>
          </p:cNvGraphicFramePr>
          <p:nvPr>
            <p:ph idx="1"/>
            <p:extLst>
              <p:ext uri="{D42A27DB-BD31-4B8C-83A1-F6EECF244321}">
                <p14:modId xmlns:p14="http://schemas.microsoft.com/office/powerpoint/2010/main" val="1445915360"/>
              </p:ext>
            </p:extLst>
          </p:nvPr>
        </p:nvGraphicFramePr>
        <p:xfrm>
          <a:off x="446132" y="1974916"/>
          <a:ext cx="11147336" cy="3626987"/>
        </p:xfrm>
        <a:graphic>
          <a:graphicData uri="http://schemas.openxmlformats.org/drawingml/2006/table">
            <a:tbl>
              <a:tblPr firstCol="1" bandRow="1">
                <a:tableStyleId>{BC89EF96-8CEA-46FF-86C4-4CE0E7609802}</a:tableStyleId>
              </a:tblPr>
              <a:tblGrid>
                <a:gridCol w="2133600">
                  <a:extLst>
                    <a:ext uri="{9D8B030D-6E8A-4147-A177-3AD203B41FA5}">
                      <a16:colId xmlns:a16="http://schemas.microsoft.com/office/drawing/2014/main" val="2434573410"/>
                    </a:ext>
                  </a:extLst>
                </a:gridCol>
                <a:gridCol w="647308">
                  <a:extLst>
                    <a:ext uri="{9D8B030D-6E8A-4147-A177-3AD203B41FA5}">
                      <a16:colId xmlns:a16="http://schemas.microsoft.com/office/drawing/2014/main" val="3676035580"/>
                    </a:ext>
                  </a:extLst>
                </a:gridCol>
                <a:gridCol w="1219200">
                  <a:extLst>
                    <a:ext uri="{9D8B030D-6E8A-4147-A177-3AD203B41FA5}">
                      <a16:colId xmlns:a16="http://schemas.microsoft.com/office/drawing/2014/main" val="1363832948"/>
                    </a:ext>
                  </a:extLst>
                </a:gridCol>
                <a:gridCol w="1230086">
                  <a:extLst>
                    <a:ext uri="{9D8B030D-6E8A-4147-A177-3AD203B41FA5}">
                      <a16:colId xmlns:a16="http://schemas.microsoft.com/office/drawing/2014/main" val="2620098371"/>
                    </a:ext>
                  </a:extLst>
                </a:gridCol>
                <a:gridCol w="1171028">
                  <a:extLst>
                    <a:ext uri="{9D8B030D-6E8A-4147-A177-3AD203B41FA5}">
                      <a16:colId xmlns:a16="http://schemas.microsoft.com/office/drawing/2014/main" val="1463915867"/>
                    </a:ext>
                  </a:extLst>
                </a:gridCol>
                <a:gridCol w="1088571">
                  <a:extLst>
                    <a:ext uri="{9D8B030D-6E8A-4147-A177-3AD203B41FA5}">
                      <a16:colId xmlns:a16="http://schemas.microsoft.com/office/drawing/2014/main" val="1896124329"/>
                    </a:ext>
                  </a:extLst>
                </a:gridCol>
                <a:gridCol w="1137529">
                  <a:extLst>
                    <a:ext uri="{9D8B030D-6E8A-4147-A177-3AD203B41FA5}">
                      <a16:colId xmlns:a16="http://schemas.microsoft.com/office/drawing/2014/main" val="2850260084"/>
                    </a:ext>
                  </a:extLst>
                </a:gridCol>
                <a:gridCol w="1272843">
                  <a:extLst>
                    <a:ext uri="{9D8B030D-6E8A-4147-A177-3AD203B41FA5}">
                      <a16:colId xmlns:a16="http://schemas.microsoft.com/office/drawing/2014/main" val="3817388431"/>
                    </a:ext>
                  </a:extLst>
                </a:gridCol>
                <a:gridCol w="1247171">
                  <a:extLst>
                    <a:ext uri="{9D8B030D-6E8A-4147-A177-3AD203B41FA5}">
                      <a16:colId xmlns:a16="http://schemas.microsoft.com/office/drawing/2014/main" val="1678856769"/>
                    </a:ext>
                  </a:extLst>
                </a:gridCol>
              </a:tblGrid>
              <a:tr h="389209">
                <a:tc>
                  <a:txBody>
                    <a:bodyPr/>
                    <a:lstStyle/>
                    <a:p>
                      <a:pPr algn="ctr"/>
                      <a:r>
                        <a:rPr kumimoji="1" lang="ja-JP" altLang="en-US">
                          <a:solidFill>
                            <a:schemeClr val="tx1">
                              <a:lumMod val="75000"/>
                              <a:lumOff val="25000"/>
                            </a:schemeClr>
                          </a:solidFill>
                        </a:rPr>
                        <a:t>タスク</a:t>
                      </a:r>
                    </a:p>
                  </a:txBody>
                  <a:tcPr marL="88983" marR="88983"/>
                </a:tc>
                <a:tc>
                  <a:txBody>
                    <a:bodyPr/>
                    <a:lstStyle/>
                    <a:p>
                      <a:pPr algn="ctr"/>
                      <a:r>
                        <a:rPr kumimoji="1" lang="ja-JP" altLang="en-US" b="0">
                          <a:solidFill>
                            <a:schemeClr val="tx1">
                              <a:lumMod val="75000"/>
                              <a:lumOff val="25000"/>
                            </a:schemeClr>
                          </a:solidFill>
                        </a:rPr>
                        <a:t>担当</a:t>
                      </a:r>
                    </a:p>
                  </a:txBody>
                  <a:tcPr marL="88983" marR="88983"/>
                </a:tc>
                <a:tc>
                  <a:txBody>
                    <a:bodyPr/>
                    <a:lstStyle/>
                    <a:p>
                      <a:pPr algn="ctr"/>
                      <a:r>
                        <a:rPr kumimoji="1" lang="en-US" altLang="ja-JP" b="0">
                          <a:latin typeface="+mn-ea"/>
                          <a:ea typeface="+mn-ea"/>
                        </a:rPr>
                        <a:t>4/23 4</a:t>
                      </a:r>
                      <a:r>
                        <a:rPr kumimoji="1" lang="ja-JP" altLang="en-US" b="0">
                          <a:latin typeface="+mn-ea"/>
                          <a:ea typeface="+mn-ea"/>
                        </a:rPr>
                        <a:t>限</a:t>
                      </a:r>
                    </a:p>
                  </a:txBody>
                  <a:tcPr marL="88983" marR="88983"/>
                </a:tc>
                <a:tc>
                  <a:txBody>
                    <a:bodyPr/>
                    <a:lstStyle/>
                    <a:p>
                      <a:pPr algn="ctr"/>
                      <a:r>
                        <a:rPr kumimoji="1" lang="en-US" altLang="ja-JP" b="0">
                          <a:latin typeface="+mn-ea"/>
                          <a:ea typeface="+mn-ea"/>
                        </a:rPr>
                        <a:t>4/30 3</a:t>
                      </a:r>
                      <a:r>
                        <a:rPr kumimoji="1" lang="ja-JP" altLang="en-US" b="0">
                          <a:latin typeface="+mn-ea"/>
                          <a:ea typeface="+mn-ea"/>
                        </a:rPr>
                        <a:t>限</a:t>
                      </a:r>
                    </a:p>
                  </a:txBody>
                  <a:tcPr marL="88983" marR="88983"/>
                </a:tc>
                <a:tc>
                  <a:txBody>
                    <a:bodyPr/>
                    <a:lstStyle/>
                    <a:p>
                      <a:r>
                        <a:rPr kumimoji="1" lang="en-US" altLang="ja-JP" b="0">
                          <a:latin typeface="+mn-ea"/>
                          <a:ea typeface="+mn-ea"/>
                        </a:rPr>
                        <a:t>4/30 4</a:t>
                      </a:r>
                      <a:r>
                        <a:rPr kumimoji="1" lang="ja-JP" altLang="en-US" b="0">
                          <a:latin typeface="+mn-ea"/>
                          <a:ea typeface="+mn-ea"/>
                        </a:rPr>
                        <a:t>限</a:t>
                      </a:r>
                    </a:p>
                  </a:txBody>
                  <a:tcPr marL="88983" marR="88983"/>
                </a:tc>
                <a:tc>
                  <a:txBody>
                    <a:bodyPr/>
                    <a:lstStyle/>
                    <a:p>
                      <a:r>
                        <a:rPr kumimoji="1" lang="en-US" altLang="ja-JP" b="0">
                          <a:latin typeface="+mn-ea"/>
                          <a:ea typeface="+mn-ea"/>
                        </a:rPr>
                        <a:t>5/7</a:t>
                      </a:r>
                      <a:r>
                        <a:rPr kumimoji="1" lang="ja-JP" altLang="en-US" b="0">
                          <a:latin typeface="+mn-ea"/>
                          <a:ea typeface="+mn-ea"/>
                        </a:rPr>
                        <a:t> </a:t>
                      </a:r>
                      <a:r>
                        <a:rPr kumimoji="1" lang="en-US" altLang="ja-JP" b="0">
                          <a:latin typeface="+mn-ea"/>
                          <a:ea typeface="+mn-ea"/>
                        </a:rPr>
                        <a:t>3</a:t>
                      </a:r>
                      <a:r>
                        <a:rPr kumimoji="1" lang="ja-JP" altLang="en-US" b="0">
                          <a:latin typeface="+mn-ea"/>
                          <a:ea typeface="+mn-ea"/>
                        </a:rPr>
                        <a:t>限</a:t>
                      </a:r>
                    </a:p>
                  </a:txBody>
                  <a:tcPr marL="88983" marR="88983"/>
                </a:tc>
                <a:tc>
                  <a:txBody>
                    <a:bodyPr/>
                    <a:lstStyle/>
                    <a:p>
                      <a:r>
                        <a:rPr kumimoji="1" lang="en-US" altLang="ja-JP" b="0">
                          <a:latin typeface="+mn-ea"/>
                          <a:ea typeface="+mn-ea"/>
                        </a:rPr>
                        <a:t>5/7  4</a:t>
                      </a:r>
                      <a:r>
                        <a:rPr kumimoji="1" lang="ja-JP" altLang="en-US" b="0">
                          <a:latin typeface="+mn-ea"/>
                          <a:ea typeface="+mn-ea"/>
                        </a:rPr>
                        <a:t>限</a:t>
                      </a:r>
                    </a:p>
                  </a:txBody>
                  <a:tcPr marL="88983" marR="88983"/>
                </a:tc>
                <a:tc>
                  <a:txBody>
                    <a:bodyPr/>
                    <a:lstStyle/>
                    <a:p>
                      <a:r>
                        <a:rPr kumimoji="1" lang="en-US" altLang="ja-JP" b="0">
                          <a:latin typeface="+mn-ea"/>
                          <a:ea typeface="+mn-ea"/>
                        </a:rPr>
                        <a:t>5/14  3</a:t>
                      </a:r>
                      <a:r>
                        <a:rPr kumimoji="1" lang="ja-JP" altLang="en-US" b="0">
                          <a:latin typeface="+mn-ea"/>
                          <a:ea typeface="+mn-ea"/>
                        </a:rPr>
                        <a:t>限</a:t>
                      </a:r>
                    </a:p>
                  </a:txBody>
                  <a:tcPr marL="88983" marR="88983"/>
                </a:tc>
                <a:tc>
                  <a:txBody>
                    <a:bodyPr/>
                    <a:lstStyle/>
                    <a:p>
                      <a:r>
                        <a:rPr kumimoji="1" lang="en-US" altLang="ja-JP" b="0">
                          <a:latin typeface="+mn-ea"/>
                          <a:ea typeface="+mn-ea"/>
                        </a:rPr>
                        <a:t>5/14  4</a:t>
                      </a:r>
                      <a:r>
                        <a:rPr kumimoji="1" lang="ja-JP" altLang="en-US" b="0">
                          <a:latin typeface="+mn-ea"/>
                          <a:ea typeface="+mn-ea"/>
                        </a:rPr>
                        <a:t>限</a:t>
                      </a:r>
                    </a:p>
                  </a:txBody>
                  <a:tcPr marL="88983" marR="88983"/>
                </a:tc>
                <a:extLst>
                  <a:ext uri="{0D108BD9-81ED-4DB2-BD59-A6C34878D82A}">
                    <a16:rowId xmlns:a16="http://schemas.microsoft.com/office/drawing/2014/main" val="1968837160"/>
                  </a:ext>
                </a:extLst>
              </a:tr>
              <a:tr h="664029">
                <a:tc>
                  <a:txBody>
                    <a:bodyPr/>
                    <a:lstStyle/>
                    <a:p>
                      <a:r>
                        <a:rPr kumimoji="1" lang="ja-JP" altLang="en-US"/>
                        <a:t>スプレッドシートへの情報取得テスト</a:t>
                      </a:r>
                    </a:p>
                  </a:txBody>
                  <a:tcPr marL="88983" marR="88983" anchor="ctr"/>
                </a:tc>
                <a:tc>
                  <a:txBody>
                    <a:bodyPr/>
                    <a:lstStyle/>
                    <a:p>
                      <a:r>
                        <a:rPr kumimoji="1" lang="ja-JP" altLang="en-US"/>
                        <a:t>澤田</a:t>
                      </a:r>
                    </a:p>
                  </a:txBody>
                  <a:tcPr marL="88983" marR="88983" anchor="ct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2"/>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extLst>
                  <a:ext uri="{0D108BD9-81ED-4DB2-BD59-A6C34878D82A}">
                    <a16:rowId xmlns:a16="http://schemas.microsoft.com/office/drawing/2014/main" val="1759283854"/>
                  </a:ext>
                </a:extLst>
              </a:tr>
              <a:tr h="462086">
                <a:tc>
                  <a:txBody>
                    <a:bodyPr/>
                    <a:lstStyle/>
                    <a:p>
                      <a:r>
                        <a:rPr lang="ja-JP" altLang="en-US"/>
                        <a:t>Remoからの情報取得テスト</a:t>
                      </a:r>
                      <a:endParaRPr kumimoji="1" lang="ja-JP" altLang="en-US"/>
                    </a:p>
                  </a:txBody>
                  <a:tcPr marL="88983" marR="88983"/>
                </a:tc>
                <a:tc>
                  <a:txBody>
                    <a:bodyPr/>
                    <a:lstStyle/>
                    <a:p>
                      <a:r>
                        <a:rPr kumimoji="1" lang="ja-JP" altLang="en-US"/>
                        <a:t>浅田</a:t>
                      </a:r>
                    </a:p>
                  </a:txBody>
                  <a:tcPr marL="88983" marR="88983" anchor="ct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2"/>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extLst>
                  <a:ext uri="{0D108BD9-81ED-4DB2-BD59-A6C34878D82A}">
                    <a16:rowId xmlns:a16="http://schemas.microsoft.com/office/drawing/2014/main" val="3372181473"/>
                  </a:ext>
                </a:extLst>
              </a:tr>
              <a:tr h="462086">
                <a:tc>
                  <a:txBody>
                    <a:bodyPr/>
                    <a:lstStyle/>
                    <a:p>
                      <a:r>
                        <a:rPr kumimoji="1" lang="en-US" altLang="ja-JP"/>
                        <a:t>LINE</a:t>
                      </a:r>
                      <a:r>
                        <a:rPr kumimoji="1" lang="ja-JP" altLang="en-US"/>
                        <a:t>からメッセージが授受できるかのテスト</a:t>
                      </a:r>
                    </a:p>
                  </a:txBody>
                  <a:tcPr marL="88983" marR="88983"/>
                </a:tc>
                <a:tc>
                  <a:txBody>
                    <a:bodyPr/>
                    <a:lstStyle/>
                    <a:p>
                      <a:r>
                        <a:rPr kumimoji="1" lang="ja-JP" altLang="en-US"/>
                        <a:t>岸本</a:t>
                      </a:r>
                      <a:endParaRPr kumimoji="1" lang="en-US" altLang="ja-JP"/>
                    </a:p>
                    <a:p>
                      <a:r>
                        <a:rPr kumimoji="1" lang="ja-JP" altLang="en-US"/>
                        <a:t>大東</a:t>
                      </a:r>
                    </a:p>
                  </a:txBody>
                  <a:tcPr marL="88983" marR="88983" anchor="ct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2"/>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extLst>
                  <a:ext uri="{0D108BD9-81ED-4DB2-BD59-A6C34878D82A}">
                    <a16:rowId xmlns:a16="http://schemas.microsoft.com/office/drawing/2014/main" val="946141252"/>
                  </a:ext>
                </a:extLst>
              </a:tr>
              <a:tr h="403138">
                <a:tc>
                  <a:txBody>
                    <a:bodyPr/>
                    <a:lstStyle/>
                    <a:p>
                      <a:r>
                        <a:rPr kumimoji="1" lang="ja-JP" altLang="en-US"/>
                        <a:t>システムテスト</a:t>
                      </a:r>
                    </a:p>
                  </a:txBody>
                  <a:tcPr marL="88983" marR="88983"/>
                </a:tc>
                <a:tc>
                  <a:txBody>
                    <a:bodyPr/>
                    <a:lstStyle/>
                    <a:p>
                      <a:r>
                        <a:rPr kumimoji="1" lang="ja-JP" altLang="en-US"/>
                        <a:t>全員</a:t>
                      </a:r>
                    </a:p>
                  </a:txBody>
                  <a:tcPr marL="88983" marR="88983"/>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2"/>
                    </a:solidFill>
                  </a:tcPr>
                </a:tc>
                <a:tc>
                  <a:txBody>
                    <a:bodyPr/>
                    <a:lstStyle/>
                    <a:p>
                      <a:endParaRPr kumimoji="1" lang="ja-JP" altLang="en-US"/>
                    </a:p>
                  </a:txBody>
                  <a:tcPr marL="88983" marR="88983">
                    <a:solidFill>
                      <a:schemeClr val="tx2"/>
                    </a:solidFill>
                  </a:tcPr>
                </a:tc>
                <a:extLst>
                  <a:ext uri="{0D108BD9-81ED-4DB2-BD59-A6C34878D82A}">
                    <a16:rowId xmlns:a16="http://schemas.microsoft.com/office/drawing/2014/main" val="119963095"/>
                  </a:ext>
                </a:extLst>
              </a:tr>
              <a:tr h="0">
                <a:tc>
                  <a:txBody>
                    <a:bodyPr/>
                    <a:lstStyle/>
                    <a:p>
                      <a:r>
                        <a:rPr kumimoji="1" lang="ja-JP" altLang="en-US"/>
                        <a:t>成果発表資料作成</a:t>
                      </a:r>
                    </a:p>
                  </a:txBody>
                  <a:tcPr marL="88983" marR="88983"/>
                </a:tc>
                <a:tc>
                  <a:txBody>
                    <a:bodyPr/>
                    <a:lstStyle/>
                    <a:p>
                      <a:r>
                        <a:rPr kumimoji="1" lang="ja-JP" altLang="en-US"/>
                        <a:t>全員</a:t>
                      </a:r>
                    </a:p>
                  </a:txBody>
                  <a:tcPr marL="88983" marR="88983"/>
                </a:tc>
                <a:tc>
                  <a:txBody>
                    <a:bodyPr/>
                    <a:lstStyle/>
                    <a:p>
                      <a:endParaRPr kumimoji="1" lang="ja-JP" altLang="en-US"/>
                    </a:p>
                  </a:txBody>
                  <a:tcPr marL="88983" marR="88983">
                    <a:solidFill>
                      <a:schemeClr val="tx1">
                        <a:lumMod val="95000"/>
                      </a:schemeClr>
                    </a:solidFill>
                  </a:tcPr>
                </a:tc>
                <a:tc>
                  <a:txBody>
                    <a:bodyPr/>
                    <a:lstStyle/>
                    <a:p>
                      <a:endParaRPr kumimoji="1" lang="ja-JP" altLang="en-US"/>
                    </a:p>
                  </a:txBody>
                  <a:tcPr marL="88983" marR="88983">
                    <a:solidFill>
                      <a:schemeClr val="tx2"/>
                    </a:solidFill>
                  </a:tcPr>
                </a:tc>
                <a:tc>
                  <a:txBody>
                    <a:bodyPr/>
                    <a:lstStyle/>
                    <a:p>
                      <a:endParaRPr kumimoji="1" lang="ja-JP" altLang="en-US"/>
                    </a:p>
                  </a:txBody>
                  <a:tcPr marL="88983" marR="88983">
                    <a:solidFill>
                      <a:schemeClr val="tx2"/>
                    </a:solidFill>
                  </a:tcPr>
                </a:tc>
                <a:tc>
                  <a:txBody>
                    <a:bodyPr/>
                    <a:lstStyle/>
                    <a:p>
                      <a:endParaRPr kumimoji="1" lang="ja-JP" altLang="en-US"/>
                    </a:p>
                  </a:txBody>
                  <a:tcPr marL="88983" marR="88983">
                    <a:solidFill>
                      <a:schemeClr val="tx2"/>
                    </a:solidFill>
                  </a:tcPr>
                </a:tc>
                <a:tc>
                  <a:txBody>
                    <a:bodyPr/>
                    <a:lstStyle/>
                    <a:p>
                      <a:endParaRPr kumimoji="1" lang="ja-JP" altLang="en-US"/>
                    </a:p>
                  </a:txBody>
                  <a:tcPr marL="88983" marR="88983">
                    <a:solidFill>
                      <a:schemeClr val="tx2"/>
                    </a:solidFill>
                  </a:tcPr>
                </a:tc>
                <a:tc>
                  <a:txBody>
                    <a:bodyPr/>
                    <a:lstStyle/>
                    <a:p>
                      <a:endParaRPr kumimoji="1" lang="ja-JP" altLang="en-US"/>
                    </a:p>
                  </a:txBody>
                  <a:tcPr marL="88983" marR="88983">
                    <a:solidFill>
                      <a:schemeClr val="tx2"/>
                    </a:solidFill>
                  </a:tcPr>
                </a:tc>
                <a:tc>
                  <a:txBody>
                    <a:bodyPr/>
                    <a:lstStyle/>
                    <a:p>
                      <a:endParaRPr kumimoji="1" lang="ja-JP" altLang="en-US"/>
                    </a:p>
                  </a:txBody>
                  <a:tcPr marL="88983" marR="88983">
                    <a:solidFill>
                      <a:schemeClr val="tx2"/>
                    </a:solidFill>
                  </a:tcPr>
                </a:tc>
                <a:extLst>
                  <a:ext uri="{0D108BD9-81ED-4DB2-BD59-A6C34878D82A}">
                    <a16:rowId xmlns:a16="http://schemas.microsoft.com/office/drawing/2014/main" val="1718299266"/>
                  </a:ext>
                </a:extLst>
              </a:tr>
            </a:tbl>
          </a:graphicData>
        </a:graphic>
      </p:graphicFrame>
    </p:spTree>
    <p:extLst>
      <p:ext uri="{BB962C8B-B14F-4D97-AF65-F5344CB8AC3E}">
        <p14:creationId xmlns:p14="http://schemas.microsoft.com/office/powerpoint/2010/main" val="2203376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8" name="Picture 3" descr="黄色の表面に置いてあり数字の 1 と書かれた木のブロックを上から見たビュー">
            <a:extLst>
              <a:ext uri="{FF2B5EF4-FFF2-40B4-BE49-F238E27FC236}">
                <a16:creationId xmlns:a16="http://schemas.microsoft.com/office/drawing/2014/main" id="{19FD1CEA-1AFE-1693-1C76-2DD26FD3CA0F}"/>
              </a:ext>
            </a:extLst>
          </p:cNvPr>
          <p:cNvPicPr>
            <a:picLocks noChangeAspect="1"/>
          </p:cNvPicPr>
          <p:nvPr/>
        </p:nvPicPr>
        <p:blipFill>
          <a:blip r:embed="rId3">
            <a:alphaModFix amt="12000"/>
            <a:grayscl/>
          </a:blip>
          <a:srcRect t="19611" b="7415"/>
          <a:stretch/>
        </p:blipFill>
        <p:spPr>
          <a:xfrm>
            <a:off x="20" y="1"/>
            <a:ext cx="12191980" cy="5938683"/>
          </a:xfrm>
          <a:prstGeom prst="rect">
            <a:avLst/>
          </a:prstGeom>
          <a:effectLst>
            <a:reflection blurRad="38100" stA="55000" endPos="15000" dir="5400000" sy="-100000" algn="bl" rotWithShape="0"/>
          </a:effectLst>
        </p:spPr>
      </p:pic>
      <p:sp>
        <p:nvSpPr>
          <p:cNvPr id="2" name="タイトル 1">
            <a:extLst>
              <a:ext uri="{FF2B5EF4-FFF2-40B4-BE49-F238E27FC236}">
                <a16:creationId xmlns:a16="http://schemas.microsoft.com/office/drawing/2014/main" id="{A766DCD6-BB01-1B2B-CD1B-819985F74A53}"/>
              </a:ext>
            </a:extLst>
          </p:cNvPr>
          <p:cNvSpPr>
            <a:spLocks noGrp="1"/>
          </p:cNvSpPr>
          <p:nvPr>
            <p:ph type="title"/>
          </p:nvPr>
        </p:nvSpPr>
        <p:spPr>
          <a:xfrm>
            <a:off x="2209800" y="4464028"/>
            <a:ext cx="9144000" cy="1641490"/>
          </a:xfrm>
        </p:spPr>
        <p:txBody>
          <a:bodyPr vert="horz" wrap="none" lIns="91440" tIns="45720" rIns="91440" bIns="45720" rtlCol="0" anchor="t">
            <a:normAutofit/>
          </a:bodyPr>
          <a:lstStyle/>
          <a:p>
            <a:pPr algn="r"/>
            <a:r>
              <a:rPr kumimoji="1" lang="en-US" altLang="ja-JP" sz="9600" spc="-300">
                <a:gradFill flip="none">
                  <a:gsLst>
                    <a:gs pos="0">
                      <a:srgbClr val="000000"/>
                    </a:gs>
                    <a:gs pos="32000">
                      <a:srgbClr val="FFFFFF"/>
                    </a:gs>
                    <a:gs pos="100000">
                      <a:srgbClr val="94D7E4">
                        <a:lumMod val="0"/>
                        <a:lumOff val="100000"/>
                      </a:srgbClr>
                    </a:gs>
                  </a:gsLst>
                  <a:lin ang="8100000" scaled="1"/>
                  <a:tileRect/>
                </a:gradFill>
                <a:effectLst>
                  <a:outerShdw blurRad="469900" dist="342900" dir="5400000" sy="-20000" rotWithShape="0">
                    <a:prstClr val="black">
                      <a:alpha val="66000"/>
                    </a:prstClr>
                  </a:outerShdw>
                </a:effectLst>
                <a:ea typeface="メイリオ"/>
              </a:rPr>
              <a:t>1. </a:t>
            </a:r>
            <a:r>
              <a:rPr lang="en-US" altLang="ja-JP" sz="9600" spc="-300" err="1">
                <a:gradFill flip="none">
                  <a:gsLst>
                    <a:gs pos="0">
                      <a:srgbClr val="000000"/>
                    </a:gs>
                    <a:gs pos="32000">
                      <a:srgbClr val="FFFFFF"/>
                    </a:gs>
                    <a:gs pos="100000">
                      <a:srgbClr val="94D7E4">
                        <a:lumMod val="0"/>
                        <a:lumOff val="100000"/>
                      </a:srgbClr>
                    </a:gs>
                  </a:gsLst>
                  <a:lin ang="8100000" scaled="1"/>
                  <a:tileRect/>
                </a:gradFill>
                <a:effectLst>
                  <a:outerShdw blurRad="469900" dist="342900" dir="5400000" sy="-20000" rotWithShape="0">
                    <a:prstClr val="black">
                      <a:alpha val="66000"/>
                    </a:prstClr>
                  </a:outerShdw>
                </a:effectLst>
                <a:ea typeface="メイリオ"/>
              </a:rPr>
              <a:t>作成物</a:t>
            </a:r>
            <a:endParaRPr lang="ja-JP" altLang="en-US" sz="9600" spc="-300" err="1">
              <a:gradFill flip="none">
                <a:gsLst>
                  <a:gs pos="0">
                    <a:srgbClr val="000000"/>
                  </a:gs>
                  <a:gs pos="32000">
                    <a:srgbClr val="FFFFFF"/>
                  </a:gs>
                  <a:gs pos="100000">
                    <a:srgbClr val="94D7E4">
                      <a:lumMod val="0"/>
                      <a:lumOff val="100000"/>
                    </a:srgbClr>
                  </a:gs>
                </a:gsLst>
                <a:lin ang="8100000" scaled="1"/>
                <a:tileRect/>
              </a:gradFill>
              <a:effectLst>
                <a:outerShdw blurRad="469900" dist="342900" dir="5400000" sy="-20000" rotWithShape="0">
                  <a:prstClr val="black">
                    <a:alpha val="66000"/>
                  </a:prstClr>
                </a:outerShdw>
              </a:effectLst>
              <a:ea typeface="メイリオ"/>
            </a:endParaRPr>
          </a:p>
        </p:txBody>
      </p:sp>
    </p:spTree>
    <p:extLst>
      <p:ext uri="{BB962C8B-B14F-4D97-AF65-F5344CB8AC3E}">
        <p14:creationId xmlns:p14="http://schemas.microsoft.com/office/powerpoint/2010/main" val="2000468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28860-5FC8-CEA1-C9BC-A1651101B6DD}"/>
              </a:ext>
            </a:extLst>
          </p:cNvPr>
          <p:cNvSpPr>
            <a:spLocks noGrp="1"/>
          </p:cNvSpPr>
          <p:nvPr>
            <p:ph type="title"/>
          </p:nvPr>
        </p:nvSpPr>
        <p:spPr>
          <a:xfrm>
            <a:off x="1070114" y="3037647"/>
            <a:ext cx="11642034" cy="1325563"/>
          </a:xfrm>
        </p:spPr>
        <p:txBody>
          <a:bodyPr/>
          <a:lstStyle/>
          <a:p>
            <a:r>
              <a:rPr lang="en-US" sz="6600">
                <a:gradFill flip="none">
                  <a:gsLst>
                    <a:gs pos="0">
                      <a:srgbClr val="000000"/>
                    </a:gs>
                    <a:gs pos="28000">
                      <a:srgbClr val="FFFFFF"/>
                    </a:gs>
                    <a:gs pos="100000">
                      <a:srgbClr val="94D7E4">
                        <a:lumMod val="0"/>
                        <a:lumOff val="100000"/>
                      </a:srgbClr>
                    </a:gs>
                  </a:gsLst>
                  <a:lin ang="4800000" scaled="0"/>
                  <a:tileRect/>
                </a:gradFill>
              </a:rPr>
              <a:t>◎</a:t>
            </a:r>
            <a:r>
              <a:rPr lang="ja-JP" altLang="en-US" sz="6600">
                <a:gradFill flip="none">
                  <a:gsLst>
                    <a:gs pos="0">
                      <a:srgbClr val="000000"/>
                    </a:gs>
                    <a:gs pos="28000">
                      <a:srgbClr val="FFFFFF"/>
                    </a:gs>
                    <a:gs pos="100000">
                      <a:srgbClr val="94D7E4">
                        <a:lumMod val="0"/>
                        <a:lumOff val="100000"/>
                      </a:srgbClr>
                    </a:gs>
                  </a:gsLst>
                  <a:lin ang="4800000" scaled="0"/>
                  <a:tileRect/>
                </a:gradFill>
                <a:ea typeface="メイリオ"/>
              </a:rPr>
              <a:t>作業を終えての感想</a:t>
            </a:r>
            <a:endParaRPr lang="en-US" sz="6600">
              <a:gradFill flip="none">
                <a:gsLst>
                  <a:gs pos="0">
                    <a:srgbClr val="000000"/>
                  </a:gs>
                  <a:gs pos="28000">
                    <a:srgbClr val="FFFFFF"/>
                  </a:gs>
                  <a:gs pos="100000">
                    <a:srgbClr val="94D7E4">
                      <a:lumMod val="0"/>
                      <a:lumOff val="100000"/>
                    </a:srgbClr>
                  </a:gs>
                </a:gsLst>
                <a:lin ang="4800000" scaled="0"/>
                <a:tileRect/>
              </a:gradFill>
            </a:endParaRPr>
          </a:p>
        </p:txBody>
      </p:sp>
      <p:sp>
        <p:nvSpPr>
          <p:cNvPr id="3" name="Content Placeholder 2">
            <a:extLst>
              <a:ext uri="{FF2B5EF4-FFF2-40B4-BE49-F238E27FC236}">
                <a16:creationId xmlns:a16="http://schemas.microsoft.com/office/drawing/2014/main" id="{F100FC7D-4FA7-4C0E-5A26-D7EFD10CC209}"/>
              </a:ext>
            </a:extLst>
          </p:cNvPr>
          <p:cNvSpPr>
            <a:spLocks noGrp="1"/>
          </p:cNvSpPr>
          <p:nvPr>
            <p:ph idx="1"/>
          </p:nvPr>
        </p:nvSpPr>
        <p:spPr>
          <a:xfrm>
            <a:off x="9391564" y="5977972"/>
            <a:ext cx="1951192" cy="486121"/>
          </a:xfrm>
        </p:spPr>
        <p:txBody>
          <a:bodyPr vert="horz" lIns="91440" tIns="45720" rIns="91440" bIns="45720" rtlCol="0" anchor="t">
            <a:normAutofit/>
          </a:bodyPr>
          <a:lstStyle/>
          <a:p>
            <a:pPr marL="0" indent="0">
              <a:buNone/>
            </a:pPr>
            <a:endParaRPr lang="en-US">
              <a:gradFill>
                <a:gsLst>
                  <a:gs pos="0">
                    <a:prstClr val="black">
                      <a:lumMod val="25000"/>
                      <a:lumOff val="75000"/>
                    </a:prstClr>
                  </a:gs>
                  <a:gs pos="34000">
                    <a:prstClr val="white">
                      <a:lumMod val="93000"/>
                    </a:prstClr>
                  </a:gs>
                  <a:gs pos="100000">
                    <a:srgbClr val="94D7E4">
                      <a:lumMod val="0"/>
                      <a:lumOff val="100000"/>
                    </a:srgbClr>
                  </a:gs>
                </a:gsLst>
                <a:lin ang="4800000" scaled="0"/>
              </a:gradFill>
            </a:endParaRPr>
          </a:p>
        </p:txBody>
      </p:sp>
    </p:spTree>
    <p:extLst>
      <p:ext uri="{BB962C8B-B14F-4D97-AF65-F5344CB8AC3E}">
        <p14:creationId xmlns:p14="http://schemas.microsoft.com/office/powerpoint/2010/main" val="2893359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5C1B6-2CC1-B2EA-E216-A669266A58BE}"/>
              </a:ext>
            </a:extLst>
          </p:cNvPr>
          <p:cNvSpPr>
            <a:spLocks noGrp="1"/>
          </p:cNvSpPr>
          <p:nvPr>
            <p:ph type="title"/>
          </p:nvPr>
        </p:nvSpPr>
        <p:spPr>
          <a:xfrm>
            <a:off x="584200" y="751647"/>
            <a:ext cx="10515600" cy="1325563"/>
          </a:xfrm>
        </p:spPr>
        <p:txBody>
          <a:bodyPr/>
          <a:lstStyle/>
          <a:p>
            <a:r>
              <a:rPr lang="ja-JP" altLang="en-US">
                <a:solidFill>
                  <a:schemeClr val="tx1"/>
                </a:solidFill>
                <a:ea typeface="メイリオ"/>
              </a:rPr>
              <a:t>作成を終えての感想、学んだこと</a:t>
            </a:r>
            <a:endParaRPr lang="en-US">
              <a:solidFill>
                <a:schemeClr val="tx1"/>
              </a:solidFill>
            </a:endParaRPr>
          </a:p>
        </p:txBody>
      </p:sp>
      <p:sp>
        <p:nvSpPr>
          <p:cNvPr id="3" name="Content Placeholder 2">
            <a:extLst>
              <a:ext uri="{FF2B5EF4-FFF2-40B4-BE49-F238E27FC236}">
                <a16:creationId xmlns:a16="http://schemas.microsoft.com/office/drawing/2014/main" id="{1230B937-AB1F-5FAE-3119-4EFAF4529CAC}"/>
              </a:ext>
            </a:extLst>
          </p:cNvPr>
          <p:cNvSpPr>
            <a:spLocks noGrp="1"/>
          </p:cNvSpPr>
          <p:nvPr>
            <p:ph idx="1"/>
          </p:nvPr>
        </p:nvSpPr>
        <p:spPr>
          <a:xfrm>
            <a:off x="1407130" y="2355712"/>
            <a:ext cx="10012931" cy="3390556"/>
          </a:xfrm>
        </p:spPr>
        <p:txBody>
          <a:bodyPr vert="horz" lIns="91440" tIns="45720" rIns="91440" bIns="45720" rtlCol="0" anchor="t">
            <a:normAutofit/>
          </a:bodyPr>
          <a:lstStyle/>
          <a:p>
            <a:r>
              <a:rPr lang="ja-JP" altLang="en-US">
                <a:solidFill>
                  <a:schemeClr val="tx1"/>
                </a:solidFill>
                <a:ea typeface="メイリオ"/>
              </a:rPr>
              <a:t>プロジェクトを分担することの必要性</a:t>
            </a:r>
          </a:p>
          <a:p>
            <a:endParaRPr lang="ja-JP" altLang="en-US">
              <a:solidFill>
                <a:schemeClr val="tx1"/>
              </a:solidFill>
              <a:ea typeface="メイリオ"/>
            </a:endParaRPr>
          </a:p>
          <a:p>
            <a:r>
              <a:rPr lang="ja-JP" altLang="en-US">
                <a:solidFill>
                  <a:schemeClr val="tx1"/>
                </a:solidFill>
                <a:ea typeface="メイリオ"/>
              </a:rPr>
              <a:t>メンバー間での意思疎通の重要性</a:t>
            </a:r>
          </a:p>
          <a:p>
            <a:endParaRPr lang="ja-JP" altLang="en-US">
              <a:solidFill>
                <a:schemeClr val="tx1"/>
              </a:solidFill>
              <a:ea typeface="メイリオ"/>
            </a:endParaRPr>
          </a:p>
          <a:p>
            <a:r>
              <a:rPr lang="ja-JP" altLang="en-US">
                <a:solidFill>
                  <a:schemeClr val="tx1"/>
                </a:solidFill>
                <a:ea typeface="メイリオ"/>
              </a:rPr>
              <a:t>多用なプログラミング言語の学習の必要性</a:t>
            </a:r>
          </a:p>
          <a:p>
            <a:endParaRPr lang="ja-JP" altLang="en-US">
              <a:gradFill>
                <a:gsLst>
                  <a:gs pos="0">
                    <a:srgbClr val="000000"/>
                  </a:gs>
                  <a:gs pos="34000">
                    <a:srgbClr val="FFFFFF"/>
                  </a:gs>
                  <a:gs pos="100000">
                    <a:srgbClr val="94D7E4">
                      <a:lumMod val="0"/>
                      <a:lumOff val="100000"/>
                    </a:srgbClr>
                  </a:gs>
                </a:gsLst>
                <a:lin ang="4800000" scaled="0"/>
              </a:gradFill>
              <a:ea typeface="メイリオ"/>
            </a:endParaRPr>
          </a:p>
          <a:p>
            <a:endParaRPr lang="ja-JP" altLang="en-US">
              <a:gradFill>
                <a:gsLst>
                  <a:gs pos="0">
                    <a:srgbClr val="000000"/>
                  </a:gs>
                  <a:gs pos="34000">
                    <a:srgbClr val="FFFFFF"/>
                  </a:gs>
                  <a:gs pos="100000">
                    <a:srgbClr val="94D7E4">
                      <a:lumMod val="0"/>
                      <a:lumOff val="100000"/>
                    </a:srgbClr>
                  </a:gs>
                </a:gsLst>
                <a:lin ang="4800000" scaled="0"/>
              </a:gradFill>
              <a:ea typeface="メイリオ"/>
            </a:endParaRPr>
          </a:p>
        </p:txBody>
      </p:sp>
    </p:spTree>
    <p:extLst>
      <p:ext uri="{BB962C8B-B14F-4D97-AF65-F5344CB8AC3E}">
        <p14:creationId xmlns:p14="http://schemas.microsoft.com/office/powerpoint/2010/main" val="1127635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9BD76E-DDB3-5B35-8BCC-81B6E7B17302}"/>
              </a:ext>
            </a:extLst>
          </p:cNvPr>
          <p:cNvSpPr>
            <a:spLocks noGrp="1"/>
          </p:cNvSpPr>
          <p:nvPr>
            <p:ph type="title"/>
          </p:nvPr>
        </p:nvSpPr>
        <p:spPr/>
        <p:txBody>
          <a:bodyPr>
            <a:normAutofit/>
          </a:bodyPr>
          <a:lstStyle/>
          <a:p>
            <a:r>
              <a:rPr kumimoji="1" lang="ja-JP" altLang="en-US" b="1">
                <a:solidFill>
                  <a:schemeClr val="tx1"/>
                </a:solidFill>
              </a:rPr>
              <a:t>システムの概要</a:t>
            </a:r>
          </a:p>
        </p:txBody>
      </p:sp>
      <p:graphicFrame>
        <p:nvGraphicFramePr>
          <p:cNvPr id="12" name="コンテンツ プレースホルダー 2">
            <a:extLst>
              <a:ext uri="{FF2B5EF4-FFF2-40B4-BE49-F238E27FC236}">
                <a16:creationId xmlns:a16="http://schemas.microsoft.com/office/drawing/2014/main" id="{169D2673-CD6B-1CB4-61A8-E94CB8AD0B1B}"/>
              </a:ext>
            </a:extLst>
          </p:cNvPr>
          <p:cNvGraphicFramePr>
            <a:graphicFrameLocks noGrp="1"/>
          </p:cNvGraphicFramePr>
          <p:nvPr>
            <p:ph idx="1"/>
            <p:extLst>
              <p:ext uri="{D42A27DB-BD31-4B8C-83A1-F6EECF244321}">
                <p14:modId xmlns:p14="http://schemas.microsoft.com/office/powerpoint/2010/main" val="4293127619"/>
              </p:ext>
            </p:extLst>
          </p:nvPr>
        </p:nvGraphicFramePr>
        <p:xfrm>
          <a:off x="979488" y="1825625"/>
          <a:ext cx="1023302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996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9392-6EF5-7412-E9A3-804D447E9797}"/>
              </a:ext>
            </a:extLst>
          </p:cNvPr>
          <p:cNvSpPr>
            <a:spLocks noGrp="1"/>
          </p:cNvSpPr>
          <p:nvPr>
            <p:ph type="title"/>
          </p:nvPr>
        </p:nvSpPr>
        <p:spPr/>
        <p:txBody>
          <a:bodyPr/>
          <a:lstStyle/>
          <a:p>
            <a:r>
              <a:rPr lang="ja-JP" altLang="en-US">
                <a:solidFill>
                  <a:schemeClr val="tx1"/>
                </a:solidFill>
                <a:ea typeface="メイリオ"/>
              </a:rPr>
              <a:t>機能</a:t>
            </a:r>
            <a:endParaRPr lang="en-US">
              <a:solidFill>
                <a:schemeClr val="tx1"/>
              </a:solidFill>
              <a:ea typeface="メイリオ"/>
            </a:endParaRPr>
          </a:p>
        </p:txBody>
      </p:sp>
      <p:sp>
        <p:nvSpPr>
          <p:cNvPr id="3" name="Content Placeholder 2">
            <a:extLst>
              <a:ext uri="{FF2B5EF4-FFF2-40B4-BE49-F238E27FC236}">
                <a16:creationId xmlns:a16="http://schemas.microsoft.com/office/drawing/2014/main" id="{0A4CF93A-6704-76DD-F4D5-4D64AB08E619}"/>
              </a:ext>
            </a:extLst>
          </p:cNvPr>
          <p:cNvSpPr>
            <a:spLocks noGrp="1"/>
          </p:cNvSpPr>
          <p:nvPr>
            <p:ph idx="1"/>
          </p:nvPr>
        </p:nvSpPr>
        <p:spPr/>
        <p:txBody>
          <a:bodyPr vert="horz" lIns="91440" tIns="45720" rIns="91440" bIns="45720" rtlCol="0" anchor="t">
            <a:normAutofit/>
          </a:bodyPr>
          <a:lstStyle/>
          <a:p>
            <a:r>
              <a:rPr lang="ja-JP" altLang="en-US">
                <a:solidFill>
                  <a:schemeClr val="tx1"/>
                </a:solidFill>
                <a:ea typeface="メイリオ"/>
              </a:rPr>
              <a:t>部屋の照度の変化を記録し、スプレッドシートに記録</a:t>
            </a:r>
          </a:p>
          <a:p>
            <a:endParaRPr lang="ja-JP" altLang="en-US">
              <a:solidFill>
                <a:schemeClr val="tx1"/>
              </a:solidFill>
              <a:ea typeface="メイリオ"/>
            </a:endParaRPr>
          </a:p>
          <a:p>
            <a:r>
              <a:rPr lang="ja-JP" altLang="en-US">
                <a:solidFill>
                  <a:schemeClr val="tx1"/>
                </a:solidFill>
                <a:ea typeface="メイリオ"/>
              </a:rPr>
              <a:t>LINEを使ってスマホで照明のon/offを切り替え可能</a:t>
            </a:r>
          </a:p>
          <a:p>
            <a:endParaRPr lang="ja-JP" altLang="en-US">
              <a:solidFill>
                <a:schemeClr val="tx1"/>
              </a:solidFill>
              <a:ea typeface="メイリオ"/>
            </a:endParaRPr>
          </a:p>
          <a:p>
            <a:r>
              <a:rPr lang="ja-JP" altLang="en-US">
                <a:solidFill>
                  <a:schemeClr val="tx1"/>
                </a:solidFill>
                <a:ea typeface="メイリオ"/>
              </a:rPr>
              <a:t>その日の電力消費量、前日との差を通知</a:t>
            </a:r>
          </a:p>
        </p:txBody>
      </p:sp>
    </p:spTree>
    <p:extLst>
      <p:ext uri="{BB962C8B-B14F-4D97-AF65-F5344CB8AC3E}">
        <p14:creationId xmlns:p14="http://schemas.microsoft.com/office/powerpoint/2010/main" val="742055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5A17E1-3799-0446-EF44-41DE91B904A0}"/>
              </a:ext>
            </a:extLst>
          </p:cNvPr>
          <p:cNvSpPr>
            <a:spLocks noGrp="1"/>
          </p:cNvSpPr>
          <p:nvPr>
            <p:ph type="title"/>
          </p:nvPr>
        </p:nvSpPr>
        <p:spPr>
          <a:xfrm>
            <a:off x="838200" y="1115786"/>
            <a:ext cx="3473851" cy="4626428"/>
          </a:xfrm>
          <a:effectLst/>
        </p:spPr>
        <p:txBody>
          <a:bodyPr anchor="ctr">
            <a:normAutofit/>
          </a:bodyPr>
          <a:lstStyle/>
          <a:p>
            <a:pPr algn="r"/>
            <a:r>
              <a:rPr kumimoji="1" lang="ja-JP" altLang="en-US" sz="4000" b="1">
                <a:solidFill>
                  <a:schemeClr val="tx1">
                    <a:lumMod val="95000"/>
                  </a:schemeClr>
                </a:solidFill>
                <a:ea typeface="メイリオ"/>
              </a:rPr>
              <a:t>想定する</a:t>
            </a:r>
            <a:br>
              <a:rPr lang="ja-JP" altLang="en-US" sz="4000" b="1">
                <a:solidFill>
                  <a:schemeClr val="tx1">
                    <a:lumMod val="95000"/>
                  </a:schemeClr>
                </a:solidFill>
                <a:ea typeface="メイリオ"/>
              </a:rPr>
            </a:br>
            <a:r>
              <a:rPr kumimoji="1" lang="ja-JP" altLang="en-US" sz="4000" b="1">
                <a:solidFill>
                  <a:schemeClr val="tx1">
                    <a:lumMod val="95000"/>
                  </a:schemeClr>
                </a:solidFill>
                <a:ea typeface="メイリオ"/>
              </a:rPr>
              <a:t>利用者</a:t>
            </a:r>
          </a:p>
        </p:txBody>
      </p:sp>
      <p:sp>
        <p:nvSpPr>
          <p:cNvPr id="3" name="コンテンツ プレースホルダー 2">
            <a:extLst>
              <a:ext uri="{FF2B5EF4-FFF2-40B4-BE49-F238E27FC236}">
                <a16:creationId xmlns:a16="http://schemas.microsoft.com/office/drawing/2014/main" id="{3B4892CE-D60F-A2BC-4882-ABC412E57629}"/>
              </a:ext>
            </a:extLst>
          </p:cNvPr>
          <p:cNvSpPr>
            <a:spLocks noGrp="1"/>
          </p:cNvSpPr>
          <p:nvPr>
            <p:ph idx="1"/>
          </p:nvPr>
        </p:nvSpPr>
        <p:spPr>
          <a:xfrm>
            <a:off x="4996543" y="1115786"/>
            <a:ext cx="5713790" cy="4626428"/>
          </a:xfrm>
        </p:spPr>
        <p:txBody>
          <a:bodyPr anchor="ctr">
            <a:normAutofit/>
          </a:bodyPr>
          <a:lstStyle/>
          <a:p>
            <a:pPr marL="0" indent="0">
              <a:buNone/>
            </a:pPr>
            <a:r>
              <a:rPr kumimoji="1" lang="ja-JP" altLang="en-US" sz="2000">
                <a:solidFill>
                  <a:schemeClr val="tx1">
                    <a:lumMod val="95000"/>
                  </a:schemeClr>
                </a:solidFill>
              </a:rPr>
              <a:t>自宅にリモコンで操作できる照明がついている人</a:t>
            </a:r>
            <a:endParaRPr kumimoji="1" lang="en-US" altLang="ja-JP" sz="2000">
              <a:solidFill>
                <a:schemeClr val="tx1">
                  <a:lumMod val="95000"/>
                </a:schemeClr>
              </a:solidFill>
            </a:endParaRPr>
          </a:p>
          <a:p>
            <a:pPr marL="0" indent="0">
              <a:buNone/>
            </a:pPr>
            <a:endParaRPr kumimoji="1" lang="ja-JP" altLang="en-US" sz="2000">
              <a:solidFill>
                <a:schemeClr val="tx1">
                  <a:lumMod val="95000"/>
                </a:schemeClr>
              </a:solidFill>
            </a:endParaRPr>
          </a:p>
          <a:p>
            <a:pPr marL="0" indent="0">
              <a:buNone/>
            </a:pPr>
            <a:r>
              <a:rPr kumimoji="1" lang="ja-JP" altLang="en-US" sz="2000">
                <a:solidFill>
                  <a:schemeClr val="tx1">
                    <a:lumMod val="95000"/>
                  </a:schemeClr>
                </a:solidFill>
              </a:rPr>
              <a:t>特に</a:t>
            </a:r>
            <a:r>
              <a:rPr kumimoji="1" lang="en-US" altLang="ja-JP" sz="2000">
                <a:solidFill>
                  <a:schemeClr val="tx1">
                    <a:lumMod val="95000"/>
                  </a:schemeClr>
                </a:solidFill>
              </a:rPr>
              <a:t>...</a:t>
            </a:r>
          </a:p>
          <a:p>
            <a:pPr marL="0" indent="0">
              <a:buNone/>
            </a:pPr>
            <a:endParaRPr kumimoji="1" lang="en-US" altLang="ja-JP" sz="2000">
              <a:solidFill>
                <a:schemeClr val="tx1">
                  <a:lumMod val="95000"/>
                </a:schemeClr>
              </a:solidFill>
            </a:endParaRPr>
          </a:p>
          <a:p>
            <a:r>
              <a:rPr lang="ja-JP" altLang="en-US" sz="2000" b="1">
                <a:solidFill>
                  <a:schemeClr val="tx1">
                    <a:lumMod val="95000"/>
                  </a:schemeClr>
                </a:solidFill>
              </a:rPr>
              <a:t>節電</a:t>
            </a:r>
            <a:r>
              <a:rPr lang="ja-JP" altLang="en-US" sz="2000">
                <a:solidFill>
                  <a:schemeClr val="tx1">
                    <a:lumMod val="95000"/>
                  </a:schemeClr>
                </a:solidFill>
              </a:rPr>
              <a:t>をするために電気のつけっぱなしを防ぎたい人</a:t>
            </a:r>
            <a:endParaRPr lang="en-US" altLang="ja-JP" sz="2000">
              <a:solidFill>
                <a:schemeClr val="tx1">
                  <a:lumMod val="95000"/>
                </a:schemeClr>
              </a:solidFill>
            </a:endParaRPr>
          </a:p>
          <a:p>
            <a:r>
              <a:rPr lang="ja-JP" altLang="en-US" sz="2000" b="1">
                <a:solidFill>
                  <a:schemeClr val="tx1">
                    <a:lumMod val="95000"/>
                  </a:schemeClr>
                </a:solidFill>
              </a:rPr>
              <a:t>電気代</a:t>
            </a:r>
            <a:r>
              <a:rPr lang="ja-JP" altLang="en-US" sz="2000">
                <a:solidFill>
                  <a:schemeClr val="tx1">
                    <a:lumMod val="95000"/>
                  </a:schemeClr>
                </a:solidFill>
              </a:rPr>
              <a:t>にある程度の見通しを立てたい人</a:t>
            </a:r>
            <a:endParaRPr lang="en-US" altLang="ja-JP" sz="2000">
              <a:solidFill>
                <a:schemeClr val="tx1">
                  <a:lumMod val="95000"/>
                </a:schemeClr>
              </a:solidFill>
            </a:endParaRPr>
          </a:p>
          <a:p>
            <a:r>
              <a:rPr lang="ja-JP" altLang="en-US" sz="2000" b="1">
                <a:solidFill>
                  <a:schemeClr val="tx1">
                    <a:lumMod val="95000"/>
                  </a:schemeClr>
                </a:solidFill>
              </a:rPr>
              <a:t>子供</a:t>
            </a:r>
            <a:r>
              <a:rPr lang="ja-JP" altLang="en-US" sz="2000">
                <a:solidFill>
                  <a:schemeClr val="tx1">
                    <a:lumMod val="95000"/>
                  </a:schemeClr>
                </a:solidFill>
              </a:rPr>
              <a:t>が無駄に電気を使っていないか</a:t>
            </a:r>
            <a:r>
              <a:rPr lang="ja-JP" altLang="en-US" sz="2000" b="1">
                <a:solidFill>
                  <a:schemeClr val="tx1">
                    <a:lumMod val="95000"/>
                  </a:schemeClr>
                </a:solidFill>
              </a:rPr>
              <a:t>確認</a:t>
            </a:r>
            <a:r>
              <a:rPr lang="ja-JP" altLang="en-US" sz="2000">
                <a:solidFill>
                  <a:schemeClr val="tx1">
                    <a:lumMod val="95000"/>
                  </a:schemeClr>
                </a:solidFill>
              </a:rPr>
              <a:t>したい人</a:t>
            </a:r>
            <a:endParaRPr lang="en-US" altLang="ja-JP" sz="2000">
              <a:solidFill>
                <a:schemeClr val="tx1">
                  <a:lumMod val="95000"/>
                </a:schemeClr>
              </a:solidFill>
            </a:endParaRPr>
          </a:p>
          <a:p>
            <a:endParaRPr kumimoji="1" lang="en-US" altLang="ja-JP" sz="2000">
              <a:solidFill>
                <a:schemeClr val="tx1">
                  <a:lumMod val="95000"/>
                </a:schemeClr>
              </a:solidFill>
            </a:endParaRPr>
          </a:p>
          <a:p>
            <a:endParaRPr kumimoji="1" lang="ja-JP" altLang="en-US" sz="2000">
              <a:solidFill>
                <a:schemeClr val="tx1">
                  <a:lumMod val="95000"/>
                </a:schemeClr>
              </a:solidFill>
            </a:endParaRPr>
          </a:p>
        </p:txBody>
      </p:sp>
    </p:spTree>
    <p:extLst>
      <p:ext uri="{BB962C8B-B14F-4D97-AF65-F5344CB8AC3E}">
        <p14:creationId xmlns:p14="http://schemas.microsoft.com/office/powerpoint/2010/main" val="3119057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C270F0D-0627-0B3F-7F28-123FBC1CF863}"/>
              </a:ext>
            </a:extLst>
          </p:cNvPr>
          <p:cNvPicPr>
            <a:picLocks noChangeAspect="1"/>
          </p:cNvPicPr>
          <p:nvPr/>
        </p:nvPicPr>
        <p:blipFill>
          <a:blip r:embed="rId3">
            <a:alphaModFix amt="12000"/>
            <a:grayscl/>
          </a:blip>
          <a:srcRect t="50548"/>
          <a:stretch/>
        </p:blipFill>
        <p:spPr>
          <a:xfrm>
            <a:off x="20" y="1"/>
            <a:ext cx="12191980" cy="5938683"/>
          </a:xfrm>
          <a:prstGeom prst="rect">
            <a:avLst/>
          </a:prstGeom>
          <a:effectLst>
            <a:reflection blurRad="38100" stA="55000" endPos="15000" dir="5400000" sy="-100000" algn="bl" rotWithShape="0"/>
          </a:effectLst>
        </p:spPr>
      </p:pic>
      <p:sp>
        <p:nvSpPr>
          <p:cNvPr id="2" name="タイトル 1">
            <a:extLst>
              <a:ext uri="{FF2B5EF4-FFF2-40B4-BE49-F238E27FC236}">
                <a16:creationId xmlns:a16="http://schemas.microsoft.com/office/drawing/2014/main" id="{F1C138DC-A917-ABB9-3BA7-9FF8A7E6B88A}"/>
              </a:ext>
            </a:extLst>
          </p:cNvPr>
          <p:cNvSpPr>
            <a:spLocks noGrp="1"/>
          </p:cNvSpPr>
          <p:nvPr>
            <p:ph type="title"/>
          </p:nvPr>
        </p:nvSpPr>
        <p:spPr>
          <a:xfrm>
            <a:off x="3054060" y="2967051"/>
            <a:ext cx="9144000" cy="1641490"/>
          </a:xfrm>
        </p:spPr>
        <p:txBody>
          <a:bodyPr vert="horz" wrap="none" lIns="91440" tIns="45720" rIns="91440" bIns="45720" rtlCol="0" anchor="t">
            <a:normAutofit/>
          </a:bodyPr>
          <a:lstStyle/>
          <a:p>
            <a:pPr algn="r"/>
            <a:r>
              <a:rPr kumimoji="1" lang="en-US" altLang="ja-JP" sz="8800" spc="-300">
                <a:gradFill flip="none">
                  <a:gsLst>
                    <a:gs pos="0">
                      <a:srgbClr val="000000"/>
                    </a:gs>
                    <a:gs pos="32000">
                      <a:srgbClr val="FFFFFF"/>
                    </a:gs>
                    <a:gs pos="100000">
                      <a:srgbClr val="94D7E4">
                        <a:lumMod val="0"/>
                        <a:lumOff val="100000"/>
                      </a:srgbClr>
                    </a:gs>
                  </a:gsLst>
                  <a:lin ang="8100000" scaled="1"/>
                  <a:tileRect/>
                </a:gradFill>
                <a:effectLst>
                  <a:outerShdw blurRad="469900" dist="342900" dir="5400000" sy="-20000" rotWithShape="0">
                    <a:prstClr val="black">
                      <a:alpha val="66000"/>
                    </a:prstClr>
                  </a:outerShdw>
                </a:effectLst>
                <a:ea typeface="メイリオ"/>
              </a:rPr>
              <a:t>2</a:t>
            </a:r>
            <a:r>
              <a:rPr lang="en-US" altLang="ja-JP" sz="8800" spc="-300">
                <a:gradFill flip="none">
                  <a:gsLst>
                    <a:gs pos="0">
                      <a:srgbClr val="000000"/>
                    </a:gs>
                    <a:gs pos="32000">
                      <a:srgbClr val="FFFFFF"/>
                    </a:gs>
                    <a:gs pos="100000">
                      <a:srgbClr val="94D7E4">
                        <a:lumMod val="0"/>
                        <a:lumOff val="100000"/>
                      </a:srgbClr>
                    </a:gs>
                  </a:gsLst>
                  <a:lin ang="8100000" scaled="1"/>
                  <a:tileRect/>
                </a:gradFill>
                <a:effectLst>
                  <a:outerShdw blurRad="469900" dist="342900" dir="5400000" sy="-20000" rotWithShape="0">
                    <a:prstClr val="black">
                      <a:alpha val="66000"/>
                    </a:prstClr>
                  </a:outerShdw>
                </a:effectLst>
                <a:ea typeface="メイリオ"/>
              </a:rPr>
              <a:t>. </a:t>
            </a:r>
            <a:r>
              <a:rPr lang="en-US" altLang="ja-JP" sz="8800" spc="-300" err="1">
                <a:gradFill flip="none">
                  <a:gsLst>
                    <a:gs pos="0">
                      <a:srgbClr val="000000"/>
                    </a:gs>
                    <a:gs pos="32000">
                      <a:srgbClr val="FFFFFF"/>
                    </a:gs>
                    <a:gs pos="100000">
                      <a:srgbClr val="94D7E4">
                        <a:lumMod val="0"/>
                        <a:lumOff val="100000"/>
                      </a:srgbClr>
                    </a:gs>
                  </a:gsLst>
                  <a:lin ang="8100000" scaled="1"/>
                  <a:tileRect/>
                </a:gradFill>
                <a:effectLst>
                  <a:outerShdw blurRad="469900" dist="342900" dir="5400000" sy="-20000" rotWithShape="0">
                    <a:prstClr val="black">
                      <a:alpha val="66000"/>
                    </a:prstClr>
                  </a:outerShdw>
                </a:effectLst>
                <a:ea typeface="メイリオ"/>
              </a:rPr>
              <a:t>デモンストレーション</a:t>
            </a:r>
            <a:endParaRPr lang="ja-JP" altLang="en-US" sz="8800" spc="-300" err="1">
              <a:gradFill flip="none">
                <a:gsLst>
                  <a:gs pos="0">
                    <a:srgbClr val="000000"/>
                  </a:gs>
                  <a:gs pos="32000">
                    <a:srgbClr val="FFFFFF"/>
                  </a:gs>
                  <a:gs pos="100000">
                    <a:srgbClr val="94D7E4">
                      <a:lumMod val="0"/>
                      <a:lumOff val="100000"/>
                    </a:srgbClr>
                  </a:gs>
                </a:gsLst>
                <a:lin ang="8100000" scaled="1"/>
                <a:tileRect/>
              </a:gradFill>
              <a:effectLst>
                <a:outerShdw blurRad="469900" dist="342900" dir="5400000" sy="-20000" rotWithShape="0">
                  <a:prstClr val="black">
                    <a:alpha val="66000"/>
                  </a:prstClr>
                </a:outerShdw>
              </a:effectLst>
              <a:ea typeface="メイリオ"/>
            </a:endParaRPr>
          </a:p>
        </p:txBody>
      </p:sp>
    </p:spTree>
    <p:extLst>
      <p:ext uri="{BB962C8B-B14F-4D97-AF65-F5344CB8AC3E}">
        <p14:creationId xmlns:p14="http://schemas.microsoft.com/office/powerpoint/2010/main" val="3831448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90721-E2B1-9B1D-9A80-76F7724C17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6F3CAB-C463-586C-78FA-B79407EB2B70}"/>
              </a:ext>
            </a:extLst>
          </p:cNvPr>
          <p:cNvSpPr>
            <a:spLocks noGrp="1"/>
          </p:cNvSpPr>
          <p:nvPr>
            <p:ph type="title"/>
          </p:nvPr>
        </p:nvSpPr>
        <p:spPr>
          <a:xfrm>
            <a:off x="347420" y="378040"/>
            <a:ext cx="10502685" cy="1325563"/>
          </a:xfrm>
        </p:spPr>
        <p:txBody>
          <a:bodyPr/>
          <a:lstStyle/>
          <a:p>
            <a:r>
              <a:rPr lang="ja-JP" altLang="en-US">
                <a:gradFill flip="none">
                  <a:gsLst>
                    <a:gs pos="0">
                      <a:srgbClr val="000000"/>
                    </a:gs>
                    <a:gs pos="28000">
                      <a:srgbClr val="FFFFFF"/>
                    </a:gs>
                    <a:gs pos="100000">
                      <a:srgbClr val="94D7E4">
                        <a:lumMod val="0"/>
                        <a:lumOff val="100000"/>
                      </a:srgbClr>
                    </a:gs>
                  </a:gsLst>
                  <a:lin ang="4800000" scaled="0"/>
                  <a:tileRect/>
                </a:gradFill>
                <a:ea typeface="メイリオ"/>
              </a:rPr>
              <a:t>◆スプレットシートへの書き込み</a:t>
            </a:r>
            <a:endParaRPr lang="en-US">
              <a:gradFill flip="none" rotWithShape="1">
                <a:gsLst>
                  <a:gs pos="0">
                    <a:prstClr val="black">
                      <a:lumMod val="25000"/>
                      <a:lumOff val="75000"/>
                    </a:prstClr>
                  </a:gs>
                  <a:gs pos="28000">
                    <a:prstClr val="white">
                      <a:lumMod val="93000"/>
                    </a:prstClr>
                  </a:gs>
                  <a:gs pos="100000">
                    <a:srgbClr val="94D7E4">
                      <a:lumMod val="0"/>
                      <a:lumOff val="100000"/>
                    </a:srgbClr>
                  </a:gs>
                </a:gsLst>
                <a:lin ang="4800000" scaled="0"/>
                <a:tileRect/>
              </a:gradFill>
            </a:endParaRPr>
          </a:p>
        </p:txBody>
      </p:sp>
      <p:sp>
        <p:nvSpPr>
          <p:cNvPr id="5" name="Content Placeholder 4">
            <a:extLst>
              <a:ext uri="{FF2B5EF4-FFF2-40B4-BE49-F238E27FC236}">
                <a16:creationId xmlns:a16="http://schemas.microsoft.com/office/drawing/2014/main" id="{F640C700-51AA-E6BF-6AE2-D465BE4990F7}"/>
              </a:ext>
            </a:extLst>
          </p:cNvPr>
          <p:cNvSpPr>
            <a:spLocks noGrp="1"/>
          </p:cNvSpPr>
          <p:nvPr>
            <p:ph idx="1"/>
          </p:nvPr>
        </p:nvSpPr>
        <p:spPr>
          <a:xfrm>
            <a:off x="792712" y="1719264"/>
            <a:ext cx="4944624" cy="586162"/>
          </a:xfrm>
        </p:spPr>
        <p:txBody>
          <a:bodyPr vert="horz" lIns="91440" tIns="45720" rIns="91440" bIns="45720" rtlCol="0" anchor="t">
            <a:normAutofit/>
          </a:bodyPr>
          <a:lstStyle/>
          <a:p>
            <a:pPr marL="0" indent="0">
              <a:buNone/>
            </a:pPr>
            <a:r>
              <a:rPr lang="en-US" dirty="0">
                <a:gradFill>
                  <a:gsLst>
                    <a:gs pos="0">
                      <a:srgbClr val="000000"/>
                    </a:gs>
                    <a:gs pos="34000">
                      <a:srgbClr val="FFFFFF"/>
                    </a:gs>
                    <a:gs pos="100000">
                      <a:srgbClr val="94D7E4">
                        <a:lumMod val="0"/>
                        <a:lumOff val="100000"/>
                      </a:srgbClr>
                    </a:gs>
                  </a:gsLst>
                  <a:lin ang="4800000" scaled="0"/>
                </a:gradFill>
              </a:rPr>
              <a:t>・"</a:t>
            </a:r>
            <a:r>
              <a:rPr lang="ja-JP" altLang="en-US">
                <a:gradFill>
                  <a:gsLst>
                    <a:gs pos="0">
                      <a:srgbClr val="000000"/>
                    </a:gs>
                    <a:gs pos="34000">
                      <a:srgbClr val="FFFFFF"/>
                    </a:gs>
                    <a:gs pos="100000">
                      <a:srgbClr val="94D7E4">
                        <a:lumMod val="0"/>
                        <a:lumOff val="100000"/>
                      </a:srgbClr>
                    </a:gs>
                  </a:gsLst>
                  <a:lin ang="4800000" scaled="0"/>
                </a:gradFill>
                <a:ea typeface="メイリオ"/>
              </a:rPr>
              <a:t>オン"のLINEを受信</a:t>
            </a:r>
            <a:endParaRPr lang="en-US">
              <a:gradFill>
                <a:gsLst>
                  <a:gs pos="0">
                    <a:srgbClr val="000000"/>
                  </a:gs>
                  <a:gs pos="34000">
                    <a:srgbClr val="FFFFFF"/>
                  </a:gs>
                  <a:gs pos="100000">
                    <a:srgbClr val="94D7E4">
                      <a:lumMod val="0"/>
                      <a:lumOff val="100000"/>
                    </a:srgbClr>
                  </a:gs>
                </a:gsLst>
                <a:lin ang="4800000" scaled="0"/>
              </a:gradFill>
              <a:ea typeface="メイリオ"/>
            </a:endParaRPr>
          </a:p>
        </p:txBody>
      </p:sp>
      <p:pic>
        <p:nvPicPr>
          <p:cNvPr id="3" name="Picture 2">
            <a:extLst>
              <a:ext uri="{FF2B5EF4-FFF2-40B4-BE49-F238E27FC236}">
                <a16:creationId xmlns:a16="http://schemas.microsoft.com/office/drawing/2014/main" id="{7ADCBC35-6FA1-1501-CB9F-0F3A409AA067}"/>
              </a:ext>
            </a:extLst>
          </p:cNvPr>
          <p:cNvPicPr>
            <a:picLocks noChangeAspect="1"/>
          </p:cNvPicPr>
          <p:nvPr/>
        </p:nvPicPr>
        <p:blipFill>
          <a:blip r:embed="rId2"/>
          <a:srcRect r="138" b="15908"/>
          <a:stretch>
            <a:fillRect/>
          </a:stretch>
        </p:blipFill>
        <p:spPr>
          <a:xfrm>
            <a:off x="4562062" y="1422501"/>
            <a:ext cx="6458518" cy="897089"/>
          </a:xfrm>
          <a:prstGeom prst="rect">
            <a:avLst/>
          </a:prstGeom>
        </p:spPr>
      </p:pic>
      <p:sp>
        <p:nvSpPr>
          <p:cNvPr id="7" name="Content Placeholder 4">
            <a:extLst>
              <a:ext uri="{FF2B5EF4-FFF2-40B4-BE49-F238E27FC236}">
                <a16:creationId xmlns:a16="http://schemas.microsoft.com/office/drawing/2014/main" id="{11F589D1-CC75-2495-A81C-FB81626FF768}"/>
              </a:ext>
            </a:extLst>
          </p:cNvPr>
          <p:cNvSpPr txBox="1">
            <a:spLocks/>
          </p:cNvSpPr>
          <p:nvPr/>
        </p:nvSpPr>
        <p:spPr>
          <a:xfrm>
            <a:off x="792712" y="3682535"/>
            <a:ext cx="4944624" cy="5861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dirty="0">
                <a:gradFill>
                  <a:gsLst>
                    <a:gs pos="0">
                      <a:srgbClr val="000000"/>
                    </a:gs>
                    <a:gs pos="34000">
                      <a:srgbClr val="FFFFFF"/>
                    </a:gs>
                    <a:gs pos="100000">
                      <a:srgbClr val="94D7E4">
                        <a:lumMod val="0"/>
                        <a:lumOff val="100000"/>
                      </a:srgbClr>
                    </a:gs>
                  </a:gsLst>
                  <a:lin ang="4800000" scaled="0"/>
                </a:gradFill>
              </a:rPr>
              <a:t>・"</a:t>
            </a:r>
            <a:r>
              <a:rPr lang="ja-JP" altLang="en-US">
                <a:gradFill>
                  <a:gsLst>
                    <a:gs pos="0">
                      <a:srgbClr val="000000"/>
                    </a:gs>
                    <a:gs pos="34000">
                      <a:srgbClr val="FFFFFF"/>
                    </a:gs>
                    <a:gs pos="100000">
                      <a:srgbClr val="94D7E4">
                        <a:lumMod val="0"/>
                        <a:lumOff val="100000"/>
                      </a:srgbClr>
                    </a:gs>
                  </a:gsLst>
                  <a:lin ang="4800000" scaled="0"/>
                </a:gradFill>
                <a:ea typeface="メイリオ"/>
              </a:rPr>
              <a:t>オフ"のLINEを受信</a:t>
            </a:r>
            <a:endParaRPr lang="en-US">
              <a:gradFill>
                <a:gsLst>
                  <a:gs pos="0">
                    <a:srgbClr val="000000"/>
                  </a:gs>
                  <a:gs pos="34000">
                    <a:srgbClr val="FFFFFF"/>
                  </a:gs>
                  <a:gs pos="100000">
                    <a:srgbClr val="94D7E4">
                      <a:lumMod val="0"/>
                      <a:lumOff val="100000"/>
                    </a:srgbClr>
                  </a:gs>
                </a:gsLst>
                <a:lin ang="4800000" scaled="0"/>
              </a:gradFill>
              <a:ea typeface="メイリオ"/>
            </a:endParaRPr>
          </a:p>
        </p:txBody>
      </p:sp>
      <p:pic>
        <p:nvPicPr>
          <p:cNvPr id="8" name="Picture 7">
            <a:extLst>
              <a:ext uri="{FF2B5EF4-FFF2-40B4-BE49-F238E27FC236}">
                <a16:creationId xmlns:a16="http://schemas.microsoft.com/office/drawing/2014/main" id="{E90D6999-31C2-AF1D-2A2C-12674281A604}"/>
              </a:ext>
            </a:extLst>
          </p:cNvPr>
          <p:cNvPicPr>
            <a:picLocks noChangeAspect="1"/>
          </p:cNvPicPr>
          <p:nvPr/>
        </p:nvPicPr>
        <p:blipFill>
          <a:blip r:embed="rId3"/>
          <a:srcRect t="7440" r="135" b="893"/>
          <a:stretch>
            <a:fillRect/>
          </a:stretch>
        </p:blipFill>
        <p:spPr>
          <a:xfrm>
            <a:off x="4559954" y="3353267"/>
            <a:ext cx="6649020" cy="916783"/>
          </a:xfrm>
          <a:prstGeom prst="rect">
            <a:avLst/>
          </a:prstGeom>
        </p:spPr>
      </p:pic>
      <p:sp>
        <p:nvSpPr>
          <p:cNvPr id="10" name="Arrow: Down 9">
            <a:extLst>
              <a:ext uri="{FF2B5EF4-FFF2-40B4-BE49-F238E27FC236}">
                <a16:creationId xmlns:a16="http://schemas.microsoft.com/office/drawing/2014/main" id="{25E57D90-E8C4-FE6E-A236-77B96BCE67F3}"/>
              </a:ext>
            </a:extLst>
          </p:cNvPr>
          <p:cNvSpPr/>
          <p:nvPr/>
        </p:nvSpPr>
        <p:spPr>
          <a:xfrm>
            <a:off x="3632228" y="4466124"/>
            <a:ext cx="2111964" cy="3901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93E5FEE-55B1-3251-1D67-4C8E6446CC0A}"/>
              </a:ext>
            </a:extLst>
          </p:cNvPr>
          <p:cNvPicPr>
            <a:picLocks noChangeAspect="1"/>
          </p:cNvPicPr>
          <p:nvPr/>
        </p:nvPicPr>
        <p:blipFill>
          <a:blip r:embed="rId4"/>
          <a:stretch>
            <a:fillRect/>
          </a:stretch>
        </p:blipFill>
        <p:spPr>
          <a:xfrm>
            <a:off x="1141319" y="4861672"/>
            <a:ext cx="7085480" cy="1706656"/>
          </a:xfrm>
          <a:prstGeom prst="rect">
            <a:avLst/>
          </a:prstGeom>
        </p:spPr>
      </p:pic>
    </p:spTree>
    <p:extLst>
      <p:ext uri="{BB962C8B-B14F-4D97-AF65-F5344CB8AC3E}">
        <p14:creationId xmlns:p14="http://schemas.microsoft.com/office/powerpoint/2010/main" val="1421252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98676-E15B-2284-7183-58779016D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557061-5AE3-5F2E-AE25-09D687C45129}"/>
              </a:ext>
            </a:extLst>
          </p:cNvPr>
          <p:cNvSpPr>
            <a:spLocks noGrp="1"/>
          </p:cNvSpPr>
          <p:nvPr>
            <p:ph type="title"/>
          </p:nvPr>
        </p:nvSpPr>
        <p:spPr>
          <a:xfrm>
            <a:off x="347420" y="378040"/>
            <a:ext cx="10502685" cy="1325563"/>
          </a:xfrm>
        </p:spPr>
        <p:txBody>
          <a:bodyPr/>
          <a:lstStyle/>
          <a:p>
            <a:r>
              <a:rPr lang="ja-JP" altLang="en-US">
                <a:gradFill flip="none">
                  <a:gsLst>
                    <a:gs pos="0">
                      <a:srgbClr val="000000"/>
                    </a:gs>
                    <a:gs pos="28000">
                      <a:srgbClr val="FFFFFF"/>
                    </a:gs>
                    <a:gs pos="100000">
                      <a:srgbClr val="94D7E4">
                        <a:lumMod val="0"/>
                        <a:lumOff val="100000"/>
                      </a:srgbClr>
                    </a:gs>
                  </a:gsLst>
                  <a:lin ang="4800000" scaled="0"/>
                  <a:tileRect/>
                </a:gradFill>
                <a:ea typeface="メイリオ"/>
              </a:rPr>
              <a:t>◆スプレットシートへの書き込み</a:t>
            </a:r>
            <a:endParaRPr lang="en-US">
              <a:gradFill flip="none" rotWithShape="1">
                <a:gsLst>
                  <a:gs pos="0">
                    <a:prstClr val="black">
                      <a:lumMod val="25000"/>
                      <a:lumOff val="75000"/>
                    </a:prstClr>
                  </a:gs>
                  <a:gs pos="28000">
                    <a:prstClr val="white">
                      <a:lumMod val="93000"/>
                    </a:prstClr>
                  </a:gs>
                  <a:gs pos="100000">
                    <a:srgbClr val="94D7E4">
                      <a:lumMod val="0"/>
                      <a:lumOff val="100000"/>
                    </a:srgbClr>
                  </a:gs>
                </a:gsLst>
                <a:lin ang="4800000" scaled="0"/>
                <a:tileRect/>
              </a:gradFill>
            </a:endParaRPr>
          </a:p>
        </p:txBody>
      </p:sp>
      <p:pic>
        <p:nvPicPr>
          <p:cNvPr id="4" name="Content Placeholder 3">
            <a:extLst>
              <a:ext uri="{FF2B5EF4-FFF2-40B4-BE49-F238E27FC236}">
                <a16:creationId xmlns:a16="http://schemas.microsoft.com/office/drawing/2014/main" id="{B6F41402-3A35-384A-3DEE-9864D5619EC9}"/>
              </a:ext>
            </a:extLst>
          </p:cNvPr>
          <p:cNvPicPr>
            <a:picLocks noGrp="1" noChangeAspect="1"/>
          </p:cNvPicPr>
          <p:nvPr>
            <p:ph idx="1"/>
          </p:nvPr>
        </p:nvPicPr>
        <p:blipFill>
          <a:blip r:embed="rId2"/>
          <a:stretch>
            <a:fillRect/>
          </a:stretch>
        </p:blipFill>
        <p:spPr>
          <a:xfrm>
            <a:off x="1301374" y="1566595"/>
            <a:ext cx="9583118" cy="4807099"/>
          </a:xfrm>
        </p:spPr>
      </p:pic>
    </p:spTree>
    <p:extLst>
      <p:ext uri="{BB962C8B-B14F-4D97-AF65-F5344CB8AC3E}">
        <p14:creationId xmlns:p14="http://schemas.microsoft.com/office/powerpoint/2010/main" val="1057390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35EE-B960-4DA0-D467-E57115B24644}"/>
              </a:ext>
            </a:extLst>
          </p:cNvPr>
          <p:cNvSpPr>
            <a:spLocks noGrp="1"/>
          </p:cNvSpPr>
          <p:nvPr>
            <p:ph type="title"/>
          </p:nvPr>
        </p:nvSpPr>
        <p:spPr>
          <a:xfrm>
            <a:off x="166607" y="378040"/>
            <a:ext cx="10515600" cy="1325563"/>
          </a:xfrm>
        </p:spPr>
        <p:txBody>
          <a:bodyPr/>
          <a:lstStyle/>
          <a:p>
            <a:r>
              <a:rPr lang="ja-JP" altLang="en-US">
                <a:gradFill flip="none">
                  <a:gsLst>
                    <a:gs pos="0">
                      <a:srgbClr val="000000"/>
                    </a:gs>
                    <a:gs pos="28000">
                      <a:srgbClr val="FFFFFF"/>
                    </a:gs>
                    <a:gs pos="100000">
                      <a:srgbClr val="94D7E4">
                        <a:lumMod val="0"/>
                        <a:lumOff val="100000"/>
                      </a:srgbClr>
                    </a:gs>
                  </a:gsLst>
                  <a:lin ang="4800000" scaled="0"/>
                  <a:tileRect/>
                </a:gradFill>
                <a:ea typeface="メイリオ"/>
              </a:rPr>
              <a:t>◆Ｌｉｎｅ上での表示</a:t>
            </a:r>
          </a:p>
        </p:txBody>
      </p:sp>
      <p:pic>
        <p:nvPicPr>
          <p:cNvPr id="7" name="Content Placeholder 6">
            <a:extLst>
              <a:ext uri="{FF2B5EF4-FFF2-40B4-BE49-F238E27FC236}">
                <a16:creationId xmlns:a16="http://schemas.microsoft.com/office/drawing/2014/main" id="{291F4D76-F7D1-9685-C84E-2FFD2FAB7AAD}"/>
              </a:ext>
            </a:extLst>
          </p:cNvPr>
          <p:cNvPicPr>
            <a:picLocks noGrp="1" noChangeAspect="1"/>
          </p:cNvPicPr>
          <p:nvPr>
            <p:ph idx="1"/>
          </p:nvPr>
        </p:nvPicPr>
        <p:blipFill>
          <a:blip r:embed="rId2"/>
          <a:srcRect t="23158" r="-1117" b="29155"/>
          <a:stretch>
            <a:fillRect/>
          </a:stretch>
        </p:blipFill>
        <p:spPr>
          <a:xfrm>
            <a:off x="4083797" y="2144263"/>
            <a:ext cx="4022880" cy="3851163"/>
          </a:xfrm>
        </p:spPr>
      </p:pic>
    </p:spTree>
    <p:extLst>
      <p:ext uri="{BB962C8B-B14F-4D97-AF65-F5344CB8AC3E}">
        <p14:creationId xmlns:p14="http://schemas.microsoft.com/office/powerpoint/2010/main" val="1037684244"/>
      </p:ext>
    </p:extLst>
  </p:cSld>
  <p:clrMapOvr>
    <a:masterClrMapping/>
  </p:clrMapOvr>
</p:sld>
</file>

<file path=ppt/theme/theme1.xml><?xml version="1.0" encoding="utf-8"?>
<a:theme xmlns:a="http://schemas.openxmlformats.org/drawingml/2006/main" name="奥行">
  <a:themeElements>
    <a:clrScheme name="奥行">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奥行">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奥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2C3643DB7782C040B341823918905FB9" ma:contentTypeVersion="5" ma:contentTypeDescription="新しいドキュメントを作成します。" ma:contentTypeScope="" ma:versionID="f849989d87b4e1d7e716f08ddbf7d2b1">
  <xsd:schema xmlns:xsd="http://www.w3.org/2001/XMLSchema" xmlns:xs="http://www.w3.org/2001/XMLSchema" xmlns:p="http://schemas.microsoft.com/office/2006/metadata/properties" xmlns:ns3="9566c1ba-dd4e-498f-a77e-c046a43c75db" targetNamespace="http://schemas.microsoft.com/office/2006/metadata/properties" ma:root="true" ma:fieldsID="57138b8fa14b3fc35997ba5b33170818" ns3:_="">
    <xsd:import namespace="9566c1ba-dd4e-498f-a77e-c046a43c75d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66c1ba-dd4e-498f-a77e-c046a43c75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566c1ba-dd4e-498f-a77e-c046a43c75db" xsi:nil="true"/>
  </documentManagement>
</p:properties>
</file>

<file path=customXml/itemProps1.xml><?xml version="1.0" encoding="utf-8"?>
<ds:datastoreItem xmlns:ds="http://schemas.openxmlformats.org/officeDocument/2006/customXml" ds:itemID="{E9EB7FA1-72F3-4E47-964E-FB2FD5FF5151}">
  <ds:schemaRefs>
    <ds:schemaRef ds:uri="9566c1ba-dd4e-498f-a77e-c046a43c75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3BAA495-0C7A-4937-A65B-25D1A5FA9412}">
  <ds:schemaRefs>
    <ds:schemaRef ds:uri="http://schemas.microsoft.com/sharepoint/v3/contenttype/forms"/>
  </ds:schemaRefs>
</ds:datastoreItem>
</file>

<file path=customXml/itemProps3.xml><?xml version="1.0" encoding="utf-8"?>
<ds:datastoreItem xmlns:ds="http://schemas.openxmlformats.org/officeDocument/2006/customXml" ds:itemID="{A4F955DD-514F-44DE-828C-E345BB1DFFBE}">
  <ds:schemaRefs>
    <ds:schemaRef ds:uri="9566c1ba-dd4e-498f-a77e-c046a43c75d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TM04033923[[fn=奥行]]</Template>
  <Application>Microsoft Office PowerPoint</Application>
  <PresentationFormat>Widescreen</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奥行</vt:lpstr>
      <vt:lpstr>成果発表</vt:lpstr>
      <vt:lpstr>1. 作成物</vt:lpstr>
      <vt:lpstr>システムの概要</vt:lpstr>
      <vt:lpstr>機能</vt:lpstr>
      <vt:lpstr>想定する 利用者</vt:lpstr>
      <vt:lpstr>2. デモンストレーション</vt:lpstr>
      <vt:lpstr>◆スプレットシートへの書き込み</vt:lpstr>
      <vt:lpstr>◆スプレットシートへの書き込み</vt:lpstr>
      <vt:lpstr>◆Ｌｉｎｅ上での表示</vt:lpstr>
      <vt:lpstr>◆Ｌｉｎｅ上での表示</vt:lpstr>
      <vt:lpstr>◆Ｌｉｎｅ上での表示</vt:lpstr>
      <vt:lpstr>◆実際の動き </vt:lpstr>
      <vt:lpstr>3. 設計</vt:lpstr>
      <vt:lpstr>必要な モジュール</vt:lpstr>
      <vt:lpstr>システム処理の流れ</vt:lpstr>
      <vt:lpstr>4. 開発計画</vt:lpstr>
      <vt:lpstr>開発体制</vt:lpstr>
      <vt:lpstr>開発スケジュール</vt:lpstr>
      <vt:lpstr>開発スケジュール</vt:lpstr>
      <vt:lpstr>◎作業を終えての感想</vt:lpstr>
      <vt:lpstr>作成を終えての感想、学んだこと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大東 圭輔(is0784rf)</dc:creator>
  <cp:revision>87</cp:revision>
  <dcterms:created xsi:type="dcterms:W3CDTF">2025-04-16T05:42:05Z</dcterms:created>
  <dcterms:modified xsi:type="dcterms:W3CDTF">2025-05-21T02:13:03Z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0x0101002C3643DB7782C040B341823918905FB9</vt:lpwstr>
  </property>
</Properties>
</file>